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187" autoAdjust="0"/>
    <p:restoredTop sz="94660"/>
  </p:normalViewPr>
  <p:slideViewPr>
    <p:cSldViewPr snapToGrid="0">
      <p:cViewPr>
        <p:scale>
          <a:sx n="130" d="100"/>
          <a:sy n="130" d="100"/>
        </p:scale>
        <p:origin x="744" y="10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C6C4AE-A0E7-4A59-A809-8A2317AB423D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F4A57F06-07B9-4B0A-A304-F26516F83FF1}">
      <dgm:prSet phldrT="[Texto]"/>
      <dgm:spPr>
        <a:solidFill>
          <a:srgbClr val="FF6600"/>
        </a:solidFill>
        <a:ln>
          <a:solidFill>
            <a:srgbClr val="000000"/>
          </a:solidFill>
        </a:ln>
      </dgm:spPr>
      <dgm:t>
        <a:bodyPr/>
        <a:lstStyle/>
        <a:p>
          <a:r>
            <a:rPr lang="es-MX" b="1" dirty="0" smtClean="0">
              <a:solidFill>
                <a:schemeClr val="tx1"/>
              </a:solidFill>
            </a:rPr>
            <a:t>PLANEACIÓN	</a:t>
          </a:r>
          <a:endParaRPr lang="es-MX" b="1" dirty="0">
            <a:solidFill>
              <a:schemeClr val="tx1"/>
            </a:solidFill>
          </a:endParaRPr>
        </a:p>
      </dgm:t>
    </dgm:pt>
    <dgm:pt modelId="{869F428F-B228-4329-A0CD-AC105265A374}" type="parTrans" cxnId="{7A8890B0-9BAB-4AB4-BC85-05D685264E78}">
      <dgm:prSet/>
      <dgm:spPr/>
      <dgm:t>
        <a:bodyPr/>
        <a:lstStyle/>
        <a:p>
          <a:endParaRPr lang="es-MX"/>
        </a:p>
      </dgm:t>
    </dgm:pt>
    <dgm:pt modelId="{68926F24-C443-4982-AEEF-39EA3892C198}" type="sibTrans" cxnId="{7A8890B0-9BAB-4AB4-BC85-05D685264E78}">
      <dgm:prSet/>
      <dgm:spPr/>
      <dgm:t>
        <a:bodyPr/>
        <a:lstStyle/>
        <a:p>
          <a:endParaRPr lang="es-MX"/>
        </a:p>
      </dgm:t>
    </dgm:pt>
    <dgm:pt modelId="{D791C4C4-FBC4-46F1-B5DC-C60F3B84B507}">
      <dgm:prSet phldrT="[Texto]" custT="1"/>
      <dgm:spPr/>
      <dgm:t>
        <a:bodyPr/>
        <a:lstStyle/>
        <a:p>
          <a:r>
            <a:rPr lang="es-MX" sz="1200" b="1" dirty="0" smtClean="0"/>
            <a:t>Alineación  con  las prioridades  nacionales (PND y  </a:t>
          </a:r>
          <a:r>
            <a:rPr lang="es-MX" sz="1200" b="1" dirty="0" smtClean="0">
              <a:solidFill>
                <a:srgbClr val="0000FF"/>
              </a:solidFill>
            </a:rPr>
            <a:t>programas derivados</a:t>
          </a:r>
          <a:r>
            <a:rPr lang="es-MX" sz="1200" b="1" dirty="0" smtClean="0"/>
            <a:t>).</a:t>
          </a:r>
          <a:endParaRPr lang="es-MX" sz="1200" b="1" dirty="0"/>
        </a:p>
      </dgm:t>
    </dgm:pt>
    <dgm:pt modelId="{3F0576F3-5521-4539-A830-9664369800D1}" type="parTrans" cxnId="{15FC558B-69B4-4CD5-9FFE-DCF57E2F523D}">
      <dgm:prSet/>
      <dgm:spPr/>
      <dgm:t>
        <a:bodyPr/>
        <a:lstStyle/>
        <a:p>
          <a:endParaRPr lang="es-MX"/>
        </a:p>
      </dgm:t>
    </dgm:pt>
    <dgm:pt modelId="{E6ABA411-C2D0-42FF-8D01-DC4352B2819E}" type="sibTrans" cxnId="{15FC558B-69B4-4CD5-9FFE-DCF57E2F523D}">
      <dgm:prSet/>
      <dgm:spPr/>
      <dgm:t>
        <a:bodyPr/>
        <a:lstStyle/>
        <a:p>
          <a:endParaRPr lang="es-MX"/>
        </a:p>
      </dgm:t>
    </dgm:pt>
    <dgm:pt modelId="{9DC17668-8883-48A0-AB57-23D512F35515}">
      <dgm:prSet phldrT="[Texto]"/>
      <dgm:spPr>
        <a:solidFill>
          <a:srgbClr val="FF6600"/>
        </a:solidFill>
        <a:ln>
          <a:solidFill>
            <a:srgbClr val="000000"/>
          </a:solidFill>
        </a:ln>
      </dgm:spPr>
      <dgm:t>
        <a:bodyPr/>
        <a:lstStyle/>
        <a:p>
          <a:r>
            <a:rPr lang="es-MX" b="1" dirty="0" smtClean="0">
              <a:solidFill>
                <a:srgbClr val="000000"/>
              </a:solidFill>
            </a:rPr>
            <a:t>PROGRAMACIÓN</a:t>
          </a:r>
          <a:endParaRPr lang="es-MX" b="1" dirty="0">
            <a:solidFill>
              <a:srgbClr val="000000"/>
            </a:solidFill>
          </a:endParaRPr>
        </a:p>
      </dgm:t>
    </dgm:pt>
    <dgm:pt modelId="{7C9E291D-55F2-446A-8DB6-525056CD72F6}" type="parTrans" cxnId="{6BFD6576-C273-48A4-83C6-1583A5E94C85}">
      <dgm:prSet/>
      <dgm:spPr/>
      <dgm:t>
        <a:bodyPr/>
        <a:lstStyle/>
        <a:p>
          <a:endParaRPr lang="es-MX"/>
        </a:p>
      </dgm:t>
    </dgm:pt>
    <dgm:pt modelId="{FDA5665C-881A-4D33-8C14-9D00A5FEF275}" type="sibTrans" cxnId="{6BFD6576-C273-48A4-83C6-1583A5E94C85}">
      <dgm:prSet/>
      <dgm:spPr/>
      <dgm:t>
        <a:bodyPr/>
        <a:lstStyle/>
        <a:p>
          <a:endParaRPr lang="es-MX"/>
        </a:p>
      </dgm:t>
    </dgm:pt>
    <dgm:pt modelId="{80C415C9-4E77-4A6B-BC1C-02A08DC169EF}">
      <dgm:prSet phldrT="[Texto]" custT="1"/>
      <dgm:spPr/>
      <dgm:t>
        <a:bodyPr/>
        <a:lstStyle/>
        <a:p>
          <a:r>
            <a:rPr lang="es-MX" sz="1200" b="1" dirty="0" smtClean="0">
              <a:solidFill>
                <a:srgbClr val="FF0000"/>
              </a:solidFill>
            </a:rPr>
            <a:t>Elaboración y  autorización  de  estructuras  programáticas.</a:t>
          </a:r>
          <a:endParaRPr lang="es-MX" sz="1200" b="1" dirty="0">
            <a:solidFill>
              <a:srgbClr val="FF0000"/>
            </a:solidFill>
          </a:endParaRPr>
        </a:p>
      </dgm:t>
    </dgm:pt>
    <dgm:pt modelId="{55745F21-1F2E-4B0D-8C25-30045708DA4A}" type="parTrans" cxnId="{B6748164-D636-494A-A05E-BB1E3EE0CA16}">
      <dgm:prSet/>
      <dgm:spPr/>
      <dgm:t>
        <a:bodyPr/>
        <a:lstStyle/>
        <a:p>
          <a:endParaRPr lang="es-MX"/>
        </a:p>
      </dgm:t>
    </dgm:pt>
    <dgm:pt modelId="{639975B5-B38B-4C8B-B28A-7E2D8520A75F}" type="sibTrans" cxnId="{B6748164-D636-494A-A05E-BB1E3EE0CA16}">
      <dgm:prSet/>
      <dgm:spPr/>
      <dgm:t>
        <a:bodyPr/>
        <a:lstStyle/>
        <a:p>
          <a:endParaRPr lang="es-MX"/>
        </a:p>
      </dgm:t>
    </dgm:pt>
    <dgm:pt modelId="{9DB4243E-0464-42A4-B9E4-4CF71A00EB9A}">
      <dgm:prSet phldrT="[Texto]"/>
      <dgm:spPr>
        <a:solidFill>
          <a:srgbClr val="FF6600"/>
        </a:solidFill>
        <a:ln>
          <a:solidFill>
            <a:srgbClr val="000000"/>
          </a:solidFill>
        </a:ln>
      </dgm:spPr>
      <dgm:t>
        <a:bodyPr/>
        <a:lstStyle/>
        <a:p>
          <a:r>
            <a:rPr lang="es-MX" b="1" dirty="0" smtClean="0">
              <a:solidFill>
                <a:srgbClr val="000000"/>
              </a:solidFill>
            </a:rPr>
            <a:t>PRESUPUESTO</a:t>
          </a:r>
          <a:endParaRPr lang="es-MX" b="1" dirty="0">
            <a:solidFill>
              <a:srgbClr val="000000"/>
            </a:solidFill>
          </a:endParaRPr>
        </a:p>
      </dgm:t>
    </dgm:pt>
    <dgm:pt modelId="{8568868C-3915-45B1-AB59-418C36261BCF}" type="parTrans" cxnId="{0B3A49D4-9BE7-4860-B210-400124A3C813}">
      <dgm:prSet/>
      <dgm:spPr/>
      <dgm:t>
        <a:bodyPr/>
        <a:lstStyle/>
        <a:p>
          <a:endParaRPr lang="es-MX"/>
        </a:p>
      </dgm:t>
    </dgm:pt>
    <dgm:pt modelId="{C1FE8725-A8BD-416A-B5F4-85A02B5A7935}" type="sibTrans" cxnId="{0B3A49D4-9BE7-4860-B210-400124A3C813}">
      <dgm:prSet/>
      <dgm:spPr/>
      <dgm:t>
        <a:bodyPr/>
        <a:lstStyle/>
        <a:p>
          <a:endParaRPr lang="es-MX"/>
        </a:p>
      </dgm:t>
    </dgm:pt>
    <dgm:pt modelId="{F72A7227-4502-4569-956D-20B657F820E3}">
      <dgm:prSet phldrT="[Texto]" custT="1"/>
      <dgm:spPr/>
      <dgm:t>
        <a:bodyPr/>
        <a:lstStyle/>
        <a:p>
          <a:r>
            <a:rPr lang="es-MX" sz="1200" b="1" dirty="0" smtClean="0"/>
            <a:t>Asignaciones  presupuestarias que consideren  los  resultados.</a:t>
          </a:r>
          <a:endParaRPr lang="es-MX" sz="1200" b="1" dirty="0"/>
        </a:p>
      </dgm:t>
    </dgm:pt>
    <dgm:pt modelId="{E0BE75DA-2CD9-48A9-8F04-2EA5B4B50E10}" type="parTrans" cxnId="{9C1DAF91-B222-4C17-8C89-51D788E523BF}">
      <dgm:prSet/>
      <dgm:spPr/>
      <dgm:t>
        <a:bodyPr/>
        <a:lstStyle/>
        <a:p>
          <a:endParaRPr lang="es-MX"/>
        </a:p>
      </dgm:t>
    </dgm:pt>
    <dgm:pt modelId="{408BC846-80DF-4C88-9768-AAE726EFFA14}" type="sibTrans" cxnId="{9C1DAF91-B222-4C17-8C89-51D788E523BF}">
      <dgm:prSet/>
      <dgm:spPr/>
      <dgm:t>
        <a:bodyPr/>
        <a:lstStyle/>
        <a:p>
          <a:endParaRPr lang="es-MX"/>
        </a:p>
      </dgm:t>
    </dgm:pt>
    <dgm:pt modelId="{0DB21449-E512-45EC-8593-849792F98943}">
      <dgm:prSet phldrT="[Texto]" custT="1"/>
      <dgm:spPr/>
      <dgm:t>
        <a:bodyPr/>
        <a:lstStyle/>
        <a:p>
          <a:endParaRPr lang="es-MX" sz="1200" b="1" dirty="0"/>
        </a:p>
      </dgm:t>
    </dgm:pt>
    <dgm:pt modelId="{6D5EE856-EB82-4722-9AF1-C943B5D8D3F2}" type="parTrans" cxnId="{ABD1E487-273C-4EEA-9707-F1D16755D06C}">
      <dgm:prSet/>
      <dgm:spPr/>
      <dgm:t>
        <a:bodyPr/>
        <a:lstStyle/>
        <a:p>
          <a:endParaRPr lang="es-MX"/>
        </a:p>
      </dgm:t>
    </dgm:pt>
    <dgm:pt modelId="{81478B49-8264-42C6-8474-AB5B15DF46CE}" type="sibTrans" cxnId="{ABD1E487-273C-4EEA-9707-F1D16755D06C}">
      <dgm:prSet/>
      <dgm:spPr/>
      <dgm:t>
        <a:bodyPr/>
        <a:lstStyle/>
        <a:p>
          <a:endParaRPr lang="es-MX"/>
        </a:p>
      </dgm:t>
    </dgm:pt>
    <dgm:pt modelId="{82E7FBFC-EE3A-4343-A7EC-E834DD24FE8B}">
      <dgm:prSet phldrT="[Texto]" custT="1"/>
      <dgm:spPr/>
      <dgm:t>
        <a:bodyPr/>
        <a:lstStyle/>
        <a:p>
          <a:r>
            <a:rPr lang="es-MX" sz="1200" b="1" dirty="0" smtClean="0">
              <a:solidFill>
                <a:srgbClr val="FF0000"/>
              </a:solidFill>
            </a:rPr>
            <a:t>Definición  de  programas  presupuestarios </a:t>
          </a:r>
          <a:r>
            <a:rPr lang="es-MX" sz="1200" b="1" dirty="0" err="1" smtClean="0">
              <a:solidFill>
                <a:srgbClr val="FF0000"/>
              </a:solidFill>
            </a:rPr>
            <a:t>Pp</a:t>
          </a:r>
          <a:endParaRPr lang="es-MX" sz="1200" b="1" dirty="0">
            <a:solidFill>
              <a:srgbClr val="FF0000"/>
            </a:solidFill>
          </a:endParaRPr>
        </a:p>
      </dgm:t>
    </dgm:pt>
    <dgm:pt modelId="{4E26211E-A806-4B32-B776-8D4E5B054C80}" type="parTrans" cxnId="{0E0587F7-7A44-47B9-B5B0-76F235411C5D}">
      <dgm:prSet/>
      <dgm:spPr/>
      <dgm:t>
        <a:bodyPr/>
        <a:lstStyle/>
        <a:p>
          <a:endParaRPr lang="es-MX"/>
        </a:p>
      </dgm:t>
    </dgm:pt>
    <dgm:pt modelId="{7668882B-494B-4FCA-84F9-EB28C6826480}" type="sibTrans" cxnId="{0E0587F7-7A44-47B9-B5B0-76F235411C5D}">
      <dgm:prSet/>
      <dgm:spPr/>
      <dgm:t>
        <a:bodyPr/>
        <a:lstStyle/>
        <a:p>
          <a:endParaRPr lang="es-MX"/>
        </a:p>
      </dgm:t>
    </dgm:pt>
    <dgm:pt modelId="{6BD25C6C-23AC-44B7-BE8D-4F83D54E4B39}">
      <dgm:prSet phldrT="[Texto]" custT="1"/>
      <dgm:spPr/>
      <dgm:t>
        <a:bodyPr/>
        <a:lstStyle/>
        <a:p>
          <a:r>
            <a:rPr lang="es-MX" sz="1200" b="1" dirty="0" smtClean="0"/>
            <a:t>Elaboración  de  Matriz  de  Indicadores para  Resultados (MIR).</a:t>
          </a:r>
          <a:endParaRPr lang="es-MX" sz="1200" b="1" dirty="0"/>
        </a:p>
      </dgm:t>
    </dgm:pt>
    <dgm:pt modelId="{C5341646-75A5-405F-AB34-2DCD7388A9C9}" type="parTrans" cxnId="{D42665C0-1A58-4402-ADB5-7164EC90CD36}">
      <dgm:prSet/>
      <dgm:spPr/>
      <dgm:t>
        <a:bodyPr/>
        <a:lstStyle/>
        <a:p>
          <a:endParaRPr lang="es-MX"/>
        </a:p>
      </dgm:t>
    </dgm:pt>
    <dgm:pt modelId="{6EEEC901-25A2-41F0-B4EE-CBFE7E6490A9}" type="sibTrans" cxnId="{D42665C0-1A58-4402-ADB5-7164EC90CD36}">
      <dgm:prSet/>
      <dgm:spPr/>
      <dgm:t>
        <a:bodyPr/>
        <a:lstStyle/>
        <a:p>
          <a:endParaRPr lang="es-MX"/>
        </a:p>
      </dgm:t>
    </dgm:pt>
    <dgm:pt modelId="{8F4BC2E5-BC83-488C-B47C-29AC7AAAC976}">
      <dgm:prSet phldrT="[Texto]" custT="1"/>
      <dgm:spPr/>
      <dgm:t>
        <a:bodyPr/>
        <a:lstStyle/>
        <a:p>
          <a:r>
            <a:rPr lang="es-MX" sz="1200" b="1" dirty="0" smtClean="0"/>
            <a:t>Formulación de  lo  Indicadores  del  desempeño.(Estratégicos y  de  gestión).</a:t>
          </a:r>
          <a:endParaRPr lang="es-MX" sz="1200" b="1" dirty="0"/>
        </a:p>
      </dgm:t>
    </dgm:pt>
    <dgm:pt modelId="{B97B2C6F-59DB-42F8-95D5-B30024012713}" type="parTrans" cxnId="{FB41729C-4775-4088-BACB-B471AF07AB92}">
      <dgm:prSet/>
      <dgm:spPr/>
      <dgm:t>
        <a:bodyPr/>
        <a:lstStyle/>
        <a:p>
          <a:endParaRPr lang="es-MX"/>
        </a:p>
      </dgm:t>
    </dgm:pt>
    <dgm:pt modelId="{D9412956-B35D-402B-B50B-6E5D50204C10}" type="sibTrans" cxnId="{FB41729C-4775-4088-BACB-B471AF07AB92}">
      <dgm:prSet/>
      <dgm:spPr/>
      <dgm:t>
        <a:bodyPr/>
        <a:lstStyle/>
        <a:p>
          <a:endParaRPr lang="es-MX"/>
        </a:p>
      </dgm:t>
    </dgm:pt>
    <dgm:pt modelId="{A6B69397-0BE0-4889-80F0-1D942978798E}">
      <dgm:prSet phldrT="[Texto]" custT="1"/>
      <dgm:spPr/>
      <dgm:t>
        <a:bodyPr/>
        <a:lstStyle/>
        <a:p>
          <a:endParaRPr lang="es-MX" sz="1200" b="1" dirty="0"/>
        </a:p>
      </dgm:t>
    </dgm:pt>
    <dgm:pt modelId="{738E4EC1-8C99-4322-8D7B-B7B84A23F91D}" type="parTrans" cxnId="{83E87C8D-2C8D-414C-B7F7-02C5D4D83075}">
      <dgm:prSet/>
      <dgm:spPr/>
      <dgm:t>
        <a:bodyPr/>
        <a:lstStyle/>
        <a:p>
          <a:endParaRPr lang="es-MX"/>
        </a:p>
      </dgm:t>
    </dgm:pt>
    <dgm:pt modelId="{E1F74B9B-254B-4323-A8D8-8122C1A69DC3}" type="sibTrans" cxnId="{83E87C8D-2C8D-414C-B7F7-02C5D4D83075}">
      <dgm:prSet/>
      <dgm:spPr/>
      <dgm:t>
        <a:bodyPr/>
        <a:lstStyle/>
        <a:p>
          <a:endParaRPr lang="es-MX"/>
        </a:p>
      </dgm:t>
    </dgm:pt>
    <dgm:pt modelId="{80860743-70BA-4511-9426-E7D2E36365E2}">
      <dgm:prSet phldrT="[Texto]" custT="1"/>
      <dgm:spPr/>
      <dgm:t>
        <a:bodyPr/>
        <a:lstStyle/>
        <a:p>
          <a:endParaRPr lang="es-MX" sz="1200" b="1" dirty="0"/>
        </a:p>
      </dgm:t>
    </dgm:pt>
    <dgm:pt modelId="{69DA8C0A-89D9-469A-94EF-190D04C2EA0D}" type="parTrans" cxnId="{622AC886-3E01-4493-907A-F88E622E28A7}">
      <dgm:prSet/>
      <dgm:spPr/>
      <dgm:t>
        <a:bodyPr/>
        <a:lstStyle/>
        <a:p>
          <a:endParaRPr lang="es-MX"/>
        </a:p>
      </dgm:t>
    </dgm:pt>
    <dgm:pt modelId="{E5C4B9EC-F37A-4629-8900-928D7FFF94BE}" type="sibTrans" cxnId="{622AC886-3E01-4493-907A-F88E622E28A7}">
      <dgm:prSet/>
      <dgm:spPr/>
      <dgm:t>
        <a:bodyPr/>
        <a:lstStyle/>
        <a:p>
          <a:endParaRPr lang="es-MX"/>
        </a:p>
      </dgm:t>
    </dgm:pt>
    <dgm:pt modelId="{17506143-D034-43A4-8E1D-246F1AD85EFC}">
      <dgm:prSet custT="1"/>
      <dgm:spPr>
        <a:solidFill>
          <a:srgbClr val="FF6600"/>
        </a:solidFill>
        <a:ln>
          <a:solidFill>
            <a:srgbClr val="000000"/>
          </a:solidFill>
        </a:ln>
      </dgm:spPr>
      <dgm:t>
        <a:bodyPr/>
        <a:lstStyle/>
        <a:p>
          <a:r>
            <a:rPr lang="es-MX" sz="900" b="1" dirty="0" smtClean="0">
              <a:solidFill>
                <a:srgbClr val="000000"/>
              </a:solidFill>
            </a:rPr>
            <a:t>EJERCICIO Y  CONTROL</a:t>
          </a:r>
          <a:endParaRPr lang="es-MX" sz="900" b="1" dirty="0">
            <a:solidFill>
              <a:srgbClr val="000000"/>
            </a:solidFill>
          </a:endParaRPr>
        </a:p>
      </dgm:t>
    </dgm:pt>
    <dgm:pt modelId="{C4244834-AEE5-4927-8739-AFCB886A042A}" type="parTrans" cxnId="{7E0FC699-C12E-48E8-9BC3-87E7D28F3A5B}">
      <dgm:prSet/>
      <dgm:spPr/>
      <dgm:t>
        <a:bodyPr/>
        <a:lstStyle/>
        <a:p>
          <a:endParaRPr lang="es-MX"/>
        </a:p>
      </dgm:t>
    </dgm:pt>
    <dgm:pt modelId="{7AD94D20-A5CB-4FE7-923F-15287CF01E30}" type="sibTrans" cxnId="{7E0FC699-C12E-48E8-9BC3-87E7D28F3A5B}">
      <dgm:prSet/>
      <dgm:spPr/>
      <dgm:t>
        <a:bodyPr/>
        <a:lstStyle/>
        <a:p>
          <a:endParaRPr lang="es-MX"/>
        </a:p>
      </dgm:t>
    </dgm:pt>
    <dgm:pt modelId="{A23BBD5F-943D-4419-B51F-C13DFCA77893}">
      <dgm:prSet/>
      <dgm:spPr>
        <a:solidFill>
          <a:srgbClr val="FF6600"/>
        </a:solidFill>
        <a:ln>
          <a:solidFill>
            <a:srgbClr val="000000"/>
          </a:solidFill>
        </a:ln>
      </dgm:spPr>
      <dgm:t>
        <a:bodyPr/>
        <a:lstStyle/>
        <a:p>
          <a:r>
            <a:rPr lang="es-MX" b="1" dirty="0" smtClean="0">
              <a:solidFill>
                <a:srgbClr val="000000"/>
              </a:solidFill>
            </a:rPr>
            <a:t>SEGUIMIENTO</a:t>
          </a:r>
          <a:endParaRPr lang="es-MX" b="1" dirty="0">
            <a:solidFill>
              <a:srgbClr val="000000"/>
            </a:solidFill>
          </a:endParaRPr>
        </a:p>
      </dgm:t>
    </dgm:pt>
    <dgm:pt modelId="{4B17F60E-D66D-4828-99BD-9BBFE445042A}" type="parTrans" cxnId="{10E55F34-5402-4491-904E-FDAA0650257E}">
      <dgm:prSet/>
      <dgm:spPr/>
      <dgm:t>
        <a:bodyPr/>
        <a:lstStyle/>
        <a:p>
          <a:endParaRPr lang="es-MX"/>
        </a:p>
      </dgm:t>
    </dgm:pt>
    <dgm:pt modelId="{76868664-E3B4-4964-94DE-306A50F7DB1E}" type="sibTrans" cxnId="{10E55F34-5402-4491-904E-FDAA0650257E}">
      <dgm:prSet/>
      <dgm:spPr/>
      <dgm:t>
        <a:bodyPr/>
        <a:lstStyle/>
        <a:p>
          <a:endParaRPr lang="es-MX"/>
        </a:p>
      </dgm:t>
    </dgm:pt>
    <dgm:pt modelId="{B2DF8B50-E5AB-45B8-91CE-257318618290}">
      <dgm:prSet custT="1"/>
      <dgm:spPr/>
      <dgm:t>
        <a:bodyPr/>
        <a:lstStyle/>
        <a:p>
          <a:r>
            <a:rPr lang="es-MX" sz="1200" b="1" dirty="0" smtClean="0"/>
            <a:t>Mejora  en la  gestión  de  calidad del  gasto  público.</a:t>
          </a:r>
          <a:endParaRPr lang="es-MX" sz="1200" b="1" dirty="0"/>
        </a:p>
      </dgm:t>
    </dgm:pt>
    <dgm:pt modelId="{AEF25236-3426-4136-9570-9D7D2287FBBB}" type="parTrans" cxnId="{2063D769-5F2E-4341-8471-B4B7BF7AC88B}">
      <dgm:prSet/>
      <dgm:spPr/>
      <dgm:t>
        <a:bodyPr/>
        <a:lstStyle/>
        <a:p>
          <a:endParaRPr lang="es-MX"/>
        </a:p>
      </dgm:t>
    </dgm:pt>
    <dgm:pt modelId="{4AED3A77-8F24-4AAF-A7B0-02227CD5AB72}" type="sibTrans" cxnId="{2063D769-5F2E-4341-8471-B4B7BF7AC88B}">
      <dgm:prSet/>
      <dgm:spPr/>
      <dgm:t>
        <a:bodyPr/>
        <a:lstStyle/>
        <a:p>
          <a:endParaRPr lang="es-MX"/>
        </a:p>
      </dgm:t>
    </dgm:pt>
    <dgm:pt modelId="{B5615683-11AF-491B-8CA5-2E34D3E46C56}">
      <dgm:prSet custT="1"/>
      <dgm:spPr/>
      <dgm:t>
        <a:bodyPr/>
        <a:lstStyle/>
        <a:p>
          <a:r>
            <a:rPr lang="es-MX" sz="1200" b="1" dirty="0" smtClean="0">
              <a:solidFill>
                <a:srgbClr val="FF0000"/>
              </a:solidFill>
            </a:rPr>
            <a:t>Reglas  de  operación  de  los programas</a:t>
          </a:r>
          <a:endParaRPr lang="es-MX" sz="1200" b="1" dirty="0">
            <a:solidFill>
              <a:srgbClr val="FF0000"/>
            </a:solidFill>
          </a:endParaRPr>
        </a:p>
      </dgm:t>
    </dgm:pt>
    <dgm:pt modelId="{8BAD6447-4B3D-4C8D-AB9E-58C8718DE872}" type="parTrans" cxnId="{318BC49B-1A2F-4076-93AA-2E1B5ED0DEEA}">
      <dgm:prSet/>
      <dgm:spPr/>
      <dgm:t>
        <a:bodyPr/>
        <a:lstStyle/>
        <a:p>
          <a:endParaRPr lang="es-MX"/>
        </a:p>
      </dgm:t>
    </dgm:pt>
    <dgm:pt modelId="{482260F9-1790-486D-9865-326ECDA46281}" type="sibTrans" cxnId="{318BC49B-1A2F-4076-93AA-2E1B5ED0DEEA}">
      <dgm:prSet/>
      <dgm:spPr/>
      <dgm:t>
        <a:bodyPr/>
        <a:lstStyle/>
        <a:p>
          <a:endParaRPr lang="es-MX"/>
        </a:p>
      </dgm:t>
    </dgm:pt>
    <dgm:pt modelId="{09E20E3D-623A-4573-87E9-C2C4156EEAA3}">
      <dgm:prSet custT="1"/>
      <dgm:spPr/>
      <dgm:t>
        <a:bodyPr/>
        <a:lstStyle/>
        <a:p>
          <a:r>
            <a:rPr lang="es-MX" sz="1200" b="1" dirty="0" smtClean="0"/>
            <a:t>Informes  de  resultados</a:t>
          </a:r>
          <a:endParaRPr lang="es-MX" sz="1200" b="1" dirty="0"/>
        </a:p>
      </dgm:t>
    </dgm:pt>
    <dgm:pt modelId="{5EDE6E5B-22DB-4430-9470-2FD8874F9FCD}" type="parTrans" cxnId="{85140563-EAA7-42CA-BF33-E78C034C6DBC}">
      <dgm:prSet/>
      <dgm:spPr/>
      <dgm:t>
        <a:bodyPr/>
        <a:lstStyle/>
        <a:p>
          <a:endParaRPr lang="es-MX"/>
        </a:p>
      </dgm:t>
    </dgm:pt>
    <dgm:pt modelId="{360182F2-17A0-45EF-A5CE-25AB46443322}" type="sibTrans" cxnId="{85140563-EAA7-42CA-BF33-E78C034C6DBC}">
      <dgm:prSet/>
      <dgm:spPr/>
      <dgm:t>
        <a:bodyPr/>
        <a:lstStyle/>
        <a:p>
          <a:endParaRPr lang="es-MX"/>
        </a:p>
      </dgm:t>
    </dgm:pt>
    <dgm:pt modelId="{1B4C6FD1-F300-4131-B5E0-2620B93BFD7E}">
      <dgm:prSet custT="1"/>
      <dgm:spPr/>
      <dgm:t>
        <a:bodyPr/>
        <a:lstStyle/>
        <a:p>
          <a:r>
            <a:rPr lang="es-MX" sz="1200" b="1" dirty="0" smtClean="0"/>
            <a:t>Monitoreo  de  Indicadores.</a:t>
          </a:r>
          <a:endParaRPr lang="es-MX" sz="1200" b="1" dirty="0"/>
        </a:p>
      </dgm:t>
    </dgm:pt>
    <dgm:pt modelId="{B289B12C-ED87-4BCD-9264-2ADEAF3C7FA9}" type="parTrans" cxnId="{D1DE5910-F680-44D6-90BC-BCB8538D1E6E}">
      <dgm:prSet/>
      <dgm:spPr/>
      <dgm:t>
        <a:bodyPr/>
        <a:lstStyle/>
        <a:p>
          <a:endParaRPr lang="es-MX"/>
        </a:p>
      </dgm:t>
    </dgm:pt>
    <dgm:pt modelId="{FB021435-4F0A-43BF-A1D0-4749E15363FB}" type="sibTrans" cxnId="{D1DE5910-F680-44D6-90BC-BCB8538D1E6E}">
      <dgm:prSet/>
      <dgm:spPr/>
      <dgm:t>
        <a:bodyPr/>
        <a:lstStyle/>
        <a:p>
          <a:endParaRPr lang="es-MX"/>
        </a:p>
      </dgm:t>
    </dgm:pt>
    <dgm:pt modelId="{783CD06C-76D7-4A98-A998-1C0C353CE9EF}">
      <dgm:prSet/>
      <dgm:spPr>
        <a:solidFill>
          <a:srgbClr val="FF6600"/>
        </a:solidFill>
        <a:ln>
          <a:solidFill>
            <a:srgbClr val="000000"/>
          </a:solidFill>
        </a:ln>
      </dgm:spPr>
      <dgm:t>
        <a:bodyPr/>
        <a:lstStyle/>
        <a:p>
          <a:r>
            <a:rPr lang="es-MX" b="1" dirty="0" smtClean="0">
              <a:solidFill>
                <a:srgbClr val="000000"/>
              </a:solidFill>
            </a:rPr>
            <a:t>EVALUACIÓN</a:t>
          </a:r>
          <a:endParaRPr lang="es-MX" b="1" dirty="0">
            <a:solidFill>
              <a:srgbClr val="000000"/>
            </a:solidFill>
          </a:endParaRPr>
        </a:p>
      </dgm:t>
    </dgm:pt>
    <dgm:pt modelId="{5DE4C313-1827-4B4C-8443-5414F78E397F}" type="parTrans" cxnId="{22FE219F-26D6-4E96-B04B-8B6A1DFFF7B5}">
      <dgm:prSet/>
      <dgm:spPr/>
      <dgm:t>
        <a:bodyPr/>
        <a:lstStyle/>
        <a:p>
          <a:endParaRPr lang="es-MX"/>
        </a:p>
      </dgm:t>
    </dgm:pt>
    <dgm:pt modelId="{26E0062A-1B39-4326-950C-A280188468EB}" type="sibTrans" cxnId="{22FE219F-26D6-4E96-B04B-8B6A1DFFF7B5}">
      <dgm:prSet/>
      <dgm:spPr/>
      <dgm:t>
        <a:bodyPr/>
        <a:lstStyle/>
        <a:p>
          <a:endParaRPr lang="es-MX"/>
        </a:p>
      </dgm:t>
    </dgm:pt>
    <dgm:pt modelId="{3637A117-A190-4EB9-B446-E5587906200F}">
      <dgm:prSet custT="1"/>
      <dgm:spPr/>
      <dgm:t>
        <a:bodyPr/>
        <a:lstStyle/>
        <a:p>
          <a:r>
            <a:rPr lang="es-MX" sz="1200" b="1" dirty="0" smtClean="0"/>
            <a:t>Evaluación  y  compromisos  de  mejora de políticas, programas  e  instituciones.</a:t>
          </a:r>
          <a:endParaRPr lang="es-MX" sz="1200" b="1" dirty="0"/>
        </a:p>
      </dgm:t>
    </dgm:pt>
    <dgm:pt modelId="{BAC19CD7-89C5-429A-AFCA-ED049AA73BD2}" type="parTrans" cxnId="{B3C63CBC-FE6A-4D04-837E-C49DBF889AE5}">
      <dgm:prSet/>
      <dgm:spPr/>
      <dgm:t>
        <a:bodyPr/>
        <a:lstStyle/>
        <a:p>
          <a:endParaRPr lang="es-MX"/>
        </a:p>
      </dgm:t>
    </dgm:pt>
    <dgm:pt modelId="{06736654-F4BA-4B8E-A9D3-EAF4D884F87B}" type="sibTrans" cxnId="{B3C63CBC-FE6A-4D04-837E-C49DBF889AE5}">
      <dgm:prSet/>
      <dgm:spPr/>
      <dgm:t>
        <a:bodyPr/>
        <a:lstStyle/>
        <a:p>
          <a:endParaRPr lang="es-MX"/>
        </a:p>
      </dgm:t>
    </dgm:pt>
    <dgm:pt modelId="{553345A9-41EF-41BF-BB68-C263773B9588}">
      <dgm:prSet custT="1"/>
      <dgm:spPr/>
      <dgm:t>
        <a:bodyPr/>
        <a:lstStyle/>
        <a:p>
          <a:endParaRPr lang="es-MX" sz="1200" b="1" dirty="0"/>
        </a:p>
      </dgm:t>
    </dgm:pt>
    <dgm:pt modelId="{C9A85876-0443-4834-9491-F263EA97B91B}" type="parTrans" cxnId="{4FBA2189-67AB-48EA-9645-0FD488FA7D59}">
      <dgm:prSet/>
      <dgm:spPr/>
      <dgm:t>
        <a:bodyPr/>
        <a:lstStyle/>
        <a:p>
          <a:endParaRPr lang="es-MX"/>
        </a:p>
      </dgm:t>
    </dgm:pt>
    <dgm:pt modelId="{66B5201D-768D-46EE-9DA0-ACC7A6A5143C}" type="sibTrans" cxnId="{4FBA2189-67AB-48EA-9645-0FD488FA7D59}">
      <dgm:prSet/>
      <dgm:spPr/>
      <dgm:t>
        <a:bodyPr/>
        <a:lstStyle/>
        <a:p>
          <a:endParaRPr lang="es-MX"/>
        </a:p>
      </dgm:t>
    </dgm:pt>
    <dgm:pt modelId="{F1BB4928-8321-487D-BC00-E67AE3045CE0}">
      <dgm:prSet/>
      <dgm:spPr>
        <a:solidFill>
          <a:srgbClr val="FF6600"/>
        </a:solidFill>
        <a:ln>
          <a:solidFill>
            <a:srgbClr val="000000"/>
          </a:solidFill>
        </a:ln>
      </dgm:spPr>
      <dgm:t>
        <a:bodyPr/>
        <a:lstStyle/>
        <a:p>
          <a:r>
            <a:rPr lang="es-MX" b="1" dirty="0" smtClean="0">
              <a:solidFill>
                <a:srgbClr val="000000"/>
              </a:solidFill>
            </a:rPr>
            <a:t>RENDICIÓN  DE  CUENTAS</a:t>
          </a:r>
          <a:endParaRPr lang="es-MX" b="1" dirty="0">
            <a:solidFill>
              <a:srgbClr val="000000"/>
            </a:solidFill>
          </a:endParaRPr>
        </a:p>
      </dgm:t>
    </dgm:pt>
    <dgm:pt modelId="{2945FC02-756D-45A7-82B0-57D4EF10EF37}" type="parTrans" cxnId="{8C2F9D53-A7F2-438E-BC25-5ABC510BEDD4}">
      <dgm:prSet/>
      <dgm:spPr/>
      <dgm:t>
        <a:bodyPr/>
        <a:lstStyle/>
        <a:p>
          <a:endParaRPr lang="es-MX"/>
        </a:p>
      </dgm:t>
    </dgm:pt>
    <dgm:pt modelId="{3AE4D95C-1EC0-449E-82EC-079E4E045871}" type="sibTrans" cxnId="{8C2F9D53-A7F2-438E-BC25-5ABC510BEDD4}">
      <dgm:prSet/>
      <dgm:spPr/>
      <dgm:t>
        <a:bodyPr/>
        <a:lstStyle/>
        <a:p>
          <a:endParaRPr lang="es-MX"/>
        </a:p>
      </dgm:t>
    </dgm:pt>
    <dgm:pt modelId="{119EB5E2-BC62-4157-833F-4C84890287BB}">
      <dgm:prSet custT="1"/>
      <dgm:spPr/>
      <dgm:t>
        <a:bodyPr/>
        <a:lstStyle/>
        <a:p>
          <a:r>
            <a:rPr lang="es-MX" sz="1200" b="1" dirty="0" smtClean="0"/>
            <a:t>Cuenta pública  e  informes.</a:t>
          </a:r>
          <a:endParaRPr lang="es-MX" sz="1200" b="1" dirty="0"/>
        </a:p>
      </dgm:t>
    </dgm:pt>
    <dgm:pt modelId="{1814ACC3-0863-4BE5-80FC-E11658F2AAB7}" type="parTrans" cxnId="{BD85CDBF-0EBB-43BD-A919-7F047E252F33}">
      <dgm:prSet/>
      <dgm:spPr/>
      <dgm:t>
        <a:bodyPr/>
        <a:lstStyle/>
        <a:p>
          <a:endParaRPr lang="es-MX"/>
        </a:p>
      </dgm:t>
    </dgm:pt>
    <dgm:pt modelId="{76970278-5B75-4C5F-8B57-171B7A683B9E}" type="sibTrans" cxnId="{BD85CDBF-0EBB-43BD-A919-7F047E252F33}">
      <dgm:prSet/>
      <dgm:spPr/>
      <dgm:t>
        <a:bodyPr/>
        <a:lstStyle/>
        <a:p>
          <a:endParaRPr lang="es-MX"/>
        </a:p>
      </dgm:t>
    </dgm:pt>
    <dgm:pt modelId="{D75F69FB-AA00-4712-83AA-E7F804609FD7}" type="pres">
      <dgm:prSet presAssocID="{37C6C4AE-A0E7-4A59-A809-8A2317AB423D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DEB2DC19-A98F-44F0-86AD-CB6068877A7F}" type="pres">
      <dgm:prSet presAssocID="{F4A57F06-07B9-4B0A-A304-F26516F83FF1}" presName="composite" presStyleCnt="0"/>
      <dgm:spPr/>
    </dgm:pt>
    <dgm:pt modelId="{56BA430C-CE37-4D6F-84E4-212B2802F466}" type="pres">
      <dgm:prSet presAssocID="{F4A57F06-07B9-4B0A-A304-F26516F83FF1}" presName="bentUpArrow1" presStyleLbl="alignImgPlace1" presStyleIdx="0" presStyleCnt="6" custLinFactNeighborX="42196" custLinFactNeighborY="31234"/>
      <dgm:spPr/>
    </dgm:pt>
    <dgm:pt modelId="{6186BBA9-DA56-48B1-A1D2-8AD909A64B87}" type="pres">
      <dgm:prSet presAssocID="{F4A57F06-07B9-4B0A-A304-F26516F83FF1}" presName="ParentText" presStyleLbl="node1" presStyleIdx="0" presStyleCnt="7" custScaleX="120614" custScaleY="138856" custLinFactNeighborX="4279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DB401B-EFC4-4D9E-8CEA-C9B02CDAABE0}" type="pres">
      <dgm:prSet presAssocID="{F4A57F06-07B9-4B0A-A304-F26516F83FF1}" presName="ChildText" presStyleLbl="revTx" presStyleIdx="0" presStyleCnt="7" custScaleX="292280" custScaleY="40508" custLinFactX="100000" custLinFactNeighborX="105048" custLinFactNeighborY="-100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01B69C6-108C-40D9-9E2F-C9E759A10447}" type="pres">
      <dgm:prSet presAssocID="{68926F24-C443-4982-AEEF-39EA3892C198}" presName="sibTrans" presStyleCnt="0"/>
      <dgm:spPr/>
    </dgm:pt>
    <dgm:pt modelId="{79C5DE92-A54B-49CF-AF38-ECBB7FA16F20}" type="pres">
      <dgm:prSet presAssocID="{9DC17668-8883-48A0-AB57-23D512F35515}" presName="composite" presStyleCnt="0"/>
      <dgm:spPr/>
    </dgm:pt>
    <dgm:pt modelId="{56F37349-6291-472E-B88F-4BA58D731B68}" type="pres">
      <dgm:prSet presAssocID="{9DC17668-8883-48A0-AB57-23D512F35515}" presName="bentUpArrow1" presStyleLbl="alignImgPlace1" presStyleIdx="1" presStyleCnt="6" custLinFactX="-82681" custLinFactNeighborX="-100000" custLinFactNeighborY="41264"/>
      <dgm:spPr/>
    </dgm:pt>
    <dgm:pt modelId="{C07C1EBD-A189-4671-B366-7B6D59A403B1}" type="pres">
      <dgm:prSet presAssocID="{9DC17668-8883-48A0-AB57-23D512F35515}" presName="ParentText" presStyleLbl="node1" presStyleIdx="1" presStyleCnt="7" custScaleX="126650" custScaleY="128685" custLinFactX="-22420" custLinFactNeighborX="-100000" custLinFactNeighborY="1821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A6CBFC-05E2-492F-90C4-96DE0BBE6B64}" type="pres">
      <dgm:prSet presAssocID="{9DC17668-8883-48A0-AB57-23D512F35515}" presName="ChildText" presStyleLbl="revTx" presStyleIdx="1" presStyleCnt="7" custScaleX="759594" custScaleY="82250" custLinFactX="100000" custLinFactNeighborX="121164" custLinFactNeighborY="351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26F15F-8E83-4926-B76C-6406BBE3D559}" type="pres">
      <dgm:prSet presAssocID="{FDA5665C-881A-4D33-8C14-9D00A5FEF275}" presName="sibTrans" presStyleCnt="0"/>
      <dgm:spPr/>
    </dgm:pt>
    <dgm:pt modelId="{0F73C890-E02D-4BE4-8294-F4041623163D}" type="pres">
      <dgm:prSet presAssocID="{9DB4243E-0464-42A4-B9E4-4CF71A00EB9A}" presName="composite" presStyleCnt="0"/>
      <dgm:spPr/>
    </dgm:pt>
    <dgm:pt modelId="{C998CFA7-CB37-479F-B5B5-16FE8A398E88}" type="pres">
      <dgm:prSet presAssocID="{9DB4243E-0464-42A4-B9E4-4CF71A00EB9A}" presName="bentUpArrow1" presStyleLbl="alignImgPlace1" presStyleIdx="2" presStyleCnt="6" custLinFactNeighborX="-75" custLinFactNeighborY="54335"/>
      <dgm:spPr/>
    </dgm:pt>
    <dgm:pt modelId="{8E27412D-4E19-4C89-866B-298CDAD1F760}" type="pres">
      <dgm:prSet presAssocID="{9DB4243E-0464-42A4-B9E4-4CF71A00EB9A}" presName="ParentText" presStyleLbl="node1" presStyleIdx="2" presStyleCnt="7" custScaleX="109157" custScaleY="107913" custLinFactNeighborX="-25295" custLinFactNeighborY="30661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980F63D-638E-4906-8E2C-F65EEC52E0A6}" type="pres">
      <dgm:prSet presAssocID="{9DB4243E-0464-42A4-B9E4-4CF71A00EB9A}" presName="ChildText" presStyleLbl="revTx" presStyleIdx="2" presStyleCnt="7" custScaleX="346794" custScaleY="75647" custLinFactX="11237" custLinFactNeighborX="100000" custLinFactNeighborY="480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0828FD-23F5-4160-8A37-A6B3E9DC69A3}" type="pres">
      <dgm:prSet presAssocID="{C1FE8725-A8BD-416A-B5F4-85A02B5A7935}" presName="sibTrans" presStyleCnt="0"/>
      <dgm:spPr/>
    </dgm:pt>
    <dgm:pt modelId="{9B0DFBE4-AC69-4054-935F-7B9E9DD59116}" type="pres">
      <dgm:prSet presAssocID="{17506143-D034-43A4-8E1D-246F1AD85EFC}" presName="composite" presStyleCnt="0"/>
      <dgm:spPr/>
    </dgm:pt>
    <dgm:pt modelId="{497BE6D1-0731-4CFA-BB95-801F3BC60C01}" type="pres">
      <dgm:prSet presAssocID="{17506143-D034-43A4-8E1D-246F1AD85EFC}" presName="bentUpArrow1" presStyleLbl="alignImgPlace1" presStyleIdx="3" presStyleCnt="6" custLinFactNeighborX="-72023" custLinFactNeighborY="61582"/>
      <dgm:spPr/>
    </dgm:pt>
    <dgm:pt modelId="{6C5E23A2-FBD9-4054-AFD0-3CB706D8BE55}" type="pres">
      <dgm:prSet presAssocID="{17506143-D034-43A4-8E1D-246F1AD85EFC}" presName="ParentText" presStyleLbl="node1" presStyleIdx="3" presStyleCnt="7" custScaleX="110321" custScaleY="121053" custLinFactNeighborX="-45853" custLinFactNeighborY="2620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7E2095-6B27-4F58-A8A7-8572CBEAA7F9}" type="pres">
      <dgm:prSet presAssocID="{17506143-D034-43A4-8E1D-246F1AD85EFC}" presName="ChildText" presStyleLbl="revTx" presStyleIdx="3" presStyleCnt="7" custScaleX="435545" custScaleY="112121" custLinFactX="19374" custLinFactNeighborX="100000" custLinFactNeighborY="1387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2F21CDF-E97F-4922-BFEA-19F56AE458B8}" type="pres">
      <dgm:prSet presAssocID="{7AD94D20-A5CB-4FE7-923F-15287CF01E30}" presName="sibTrans" presStyleCnt="0"/>
      <dgm:spPr/>
    </dgm:pt>
    <dgm:pt modelId="{82A51D70-E16A-47F4-B397-C647C66B6AEF}" type="pres">
      <dgm:prSet presAssocID="{A23BBD5F-943D-4419-B51F-C13DFCA77893}" presName="composite" presStyleCnt="0"/>
      <dgm:spPr/>
    </dgm:pt>
    <dgm:pt modelId="{9BF64CA2-889E-4A40-ADE0-A3E47D88D790}" type="pres">
      <dgm:prSet presAssocID="{A23BBD5F-943D-4419-B51F-C13DFCA77893}" presName="bentUpArrow1" presStyleLbl="alignImgPlace1" presStyleIdx="4" presStyleCnt="6" custLinFactNeighborX="-84494" custLinFactNeighborY="49541"/>
      <dgm:spPr/>
    </dgm:pt>
    <dgm:pt modelId="{A86D8772-27AA-41DB-A0AF-CBEDE87C7469}" type="pres">
      <dgm:prSet presAssocID="{A23BBD5F-943D-4419-B51F-C13DFCA77893}" presName="ParentText" presStyleLbl="node1" presStyleIdx="4" presStyleCnt="7" custScaleX="104341" custScaleY="97784" custLinFactNeighborX="-67250" custLinFactNeighborY="2911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73E3CE5-9752-4706-8CD8-96227390345C}" type="pres">
      <dgm:prSet presAssocID="{A23BBD5F-943D-4419-B51F-C13DFCA77893}" presName="ChildText" presStyleLbl="revTx" presStyleIdx="4" presStyleCnt="7" custScaleX="324736" custScaleY="147452" custLinFactNeighborX="57905" custLinFactNeighborY="211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FDF63C4-F3C6-462D-A0CC-328F51BD7A33}" type="pres">
      <dgm:prSet presAssocID="{76868664-E3B4-4964-94DE-306A50F7DB1E}" presName="sibTrans" presStyleCnt="0"/>
      <dgm:spPr/>
    </dgm:pt>
    <dgm:pt modelId="{EE9B091F-A48E-4CFA-93CF-6E7E61BE786F}" type="pres">
      <dgm:prSet presAssocID="{783CD06C-76D7-4A98-A998-1C0C353CE9EF}" presName="composite" presStyleCnt="0"/>
      <dgm:spPr/>
    </dgm:pt>
    <dgm:pt modelId="{A2FDE1D7-4C24-4919-B0FD-0AC48F9DAC68}" type="pres">
      <dgm:prSet presAssocID="{783CD06C-76D7-4A98-A998-1C0C353CE9EF}" presName="bentUpArrow1" presStyleLbl="alignImgPlace1" presStyleIdx="5" presStyleCnt="6" custLinFactNeighborX="-75274" custLinFactNeighborY="34222"/>
      <dgm:spPr/>
    </dgm:pt>
    <dgm:pt modelId="{A2D038F9-DCA1-413C-A366-5AC7E0D1EB57}" type="pres">
      <dgm:prSet presAssocID="{783CD06C-76D7-4A98-A998-1C0C353CE9EF}" presName="ParentText" presStyleLbl="node1" presStyleIdx="5" presStyleCnt="7" custScaleX="91004" custScaleY="98599" custLinFactNeighborX="-94811" custLinFactNeighborY="2761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C671D0D-962E-4569-969A-92BC90FF9FFA}" type="pres">
      <dgm:prSet presAssocID="{783CD06C-76D7-4A98-A998-1C0C353CE9EF}" presName="ChildText" presStyleLbl="revTx" presStyleIdx="5" presStyleCnt="7" custScaleX="288103" custScaleY="57706" custLinFactNeighborX="-8778" custLinFactNeighborY="316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B8A4393-45A2-471F-82D3-262F39B223D7}" type="pres">
      <dgm:prSet presAssocID="{26E0062A-1B39-4326-950C-A280188468EB}" presName="sibTrans" presStyleCnt="0"/>
      <dgm:spPr/>
    </dgm:pt>
    <dgm:pt modelId="{BD4A18F9-D3CE-4B9C-BDB2-C7AD89E3F7EA}" type="pres">
      <dgm:prSet presAssocID="{F1BB4928-8321-487D-BC00-E67AE3045CE0}" presName="composite" presStyleCnt="0"/>
      <dgm:spPr/>
    </dgm:pt>
    <dgm:pt modelId="{77F5AD28-1618-4D89-8709-6CB6B4508649}" type="pres">
      <dgm:prSet presAssocID="{F1BB4928-8321-487D-BC00-E67AE3045CE0}" presName="ParentText" presStyleLbl="node1" presStyleIdx="6" presStyleCnt="7" custScaleX="97182" custScaleY="101851" custLinFactNeighborX="-96800" custLinFactNeighborY="145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1C5B76A-35FB-44E5-98B8-EBF940251AD7}" type="pres">
      <dgm:prSet presAssocID="{F1BB4928-8321-487D-BC00-E67AE3045CE0}" presName="FinalChildText" presStyleLbl="revTx" presStyleIdx="6" presStyleCnt="7" custScaleX="220638" custScaleY="139141" custLinFactNeighborX="-44573" custLinFactNeighborY="-27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FB41729C-4775-4088-BACB-B471AF07AB92}" srcId="{9DC17668-8883-48A0-AB57-23D512F35515}" destId="{8F4BC2E5-BC83-488C-B47C-29AC7AAAC976}" srcOrd="3" destOrd="0" parTransId="{B97B2C6F-59DB-42F8-95D5-B30024012713}" sibTransId="{D9412956-B35D-402B-B50B-6E5D50204C10}"/>
    <dgm:cxn modelId="{C1BA617F-615C-405B-A782-9BE70B0777A7}" type="presOf" srcId="{8F4BC2E5-BC83-488C-B47C-29AC7AAAC976}" destId="{60A6CBFC-05E2-492F-90C4-96DE0BBE6B64}" srcOrd="0" destOrd="3" presId="urn:microsoft.com/office/officeart/2005/8/layout/StepDownProcess"/>
    <dgm:cxn modelId="{F68C8830-CBF1-4B9D-A21B-B16D56DF8567}" type="presOf" srcId="{B2DF8B50-E5AB-45B8-91CE-257318618290}" destId="{A57E2095-6B27-4F58-A8A7-8572CBEAA7F9}" srcOrd="0" destOrd="0" presId="urn:microsoft.com/office/officeart/2005/8/layout/StepDownProcess"/>
    <dgm:cxn modelId="{3ACD75B1-93B6-4B70-9C8B-4EFCE1C20B40}" type="presOf" srcId="{783CD06C-76D7-4A98-A998-1C0C353CE9EF}" destId="{A2D038F9-DCA1-413C-A366-5AC7E0D1EB57}" srcOrd="0" destOrd="0" presId="urn:microsoft.com/office/officeart/2005/8/layout/StepDownProcess"/>
    <dgm:cxn modelId="{D42665C0-1A58-4402-ADB5-7164EC90CD36}" srcId="{9DC17668-8883-48A0-AB57-23D512F35515}" destId="{6BD25C6C-23AC-44B7-BE8D-4F83D54E4B39}" srcOrd="2" destOrd="0" parTransId="{C5341646-75A5-405F-AB34-2DCD7388A9C9}" sibTransId="{6EEEC901-25A2-41F0-B4EE-CBFE7E6490A9}"/>
    <dgm:cxn modelId="{318BC49B-1A2F-4076-93AA-2E1B5ED0DEEA}" srcId="{17506143-D034-43A4-8E1D-246F1AD85EFC}" destId="{B5615683-11AF-491B-8CA5-2E34D3E46C56}" srcOrd="1" destOrd="0" parTransId="{8BAD6447-4B3D-4C8D-AB9E-58C8718DE872}" sibTransId="{482260F9-1790-486D-9865-326ECDA46281}"/>
    <dgm:cxn modelId="{4FBA2189-67AB-48EA-9645-0FD488FA7D59}" srcId="{783CD06C-76D7-4A98-A998-1C0C353CE9EF}" destId="{553345A9-41EF-41BF-BB68-C263773B9588}" srcOrd="1" destOrd="0" parTransId="{C9A85876-0443-4834-9491-F263EA97B91B}" sibTransId="{66B5201D-768D-46EE-9DA0-ACC7A6A5143C}"/>
    <dgm:cxn modelId="{32203797-0922-4B0D-973E-9EC982FB07AB}" type="presOf" srcId="{09E20E3D-623A-4573-87E9-C2C4156EEAA3}" destId="{873E3CE5-9752-4706-8CD8-96227390345C}" srcOrd="0" destOrd="0" presId="urn:microsoft.com/office/officeart/2005/8/layout/StepDownProcess"/>
    <dgm:cxn modelId="{B3C63CBC-FE6A-4D04-837E-C49DBF889AE5}" srcId="{783CD06C-76D7-4A98-A998-1C0C353CE9EF}" destId="{3637A117-A190-4EB9-B446-E5587906200F}" srcOrd="0" destOrd="0" parTransId="{BAC19CD7-89C5-429A-AFCA-ED049AA73BD2}" sibTransId="{06736654-F4BA-4B8E-A9D3-EAF4D884F87B}"/>
    <dgm:cxn modelId="{1068D5A1-2376-485C-A09A-3707A660036B}" type="presOf" srcId="{37C6C4AE-A0E7-4A59-A809-8A2317AB423D}" destId="{D75F69FB-AA00-4712-83AA-E7F804609FD7}" srcOrd="0" destOrd="0" presId="urn:microsoft.com/office/officeart/2005/8/layout/StepDownProcess"/>
    <dgm:cxn modelId="{39D510D8-DCF2-4E96-B1AF-8ED3E04525E5}" type="presOf" srcId="{6BD25C6C-23AC-44B7-BE8D-4F83D54E4B39}" destId="{60A6CBFC-05E2-492F-90C4-96DE0BBE6B64}" srcOrd="0" destOrd="2" presId="urn:microsoft.com/office/officeart/2005/8/layout/StepDownProcess"/>
    <dgm:cxn modelId="{7E0FC699-C12E-48E8-9BC3-87E7D28F3A5B}" srcId="{37C6C4AE-A0E7-4A59-A809-8A2317AB423D}" destId="{17506143-D034-43A4-8E1D-246F1AD85EFC}" srcOrd="3" destOrd="0" parTransId="{C4244834-AEE5-4927-8739-AFCB886A042A}" sibTransId="{7AD94D20-A5CB-4FE7-923F-15287CF01E30}"/>
    <dgm:cxn modelId="{0ED8DE2A-9371-4F46-A0B6-E686ADA1BD99}" type="presOf" srcId="{119EB5E2-BC62-4157-833F-4C84890287BB}" destId="{C1C5B76A-35FB-44E5-98B8-EBF940251AD7}" srcOrd="0" destOrd="0" presId="urn:microsoft.com/office/officeart/2005/8/layout/StepDownProcess"/>
    <dgm:cxn modelId="{A0946778-65C2-4D92-80C7-CF3904FF87FA}" type="presOf" srcId="{9DC17668-8883-48A0-AB57-23D512F35515}" destId="{C07C1EBD-A189-4671-B366-7B6D59A403B1}" srcOrd="0" destOrd="0" presId="urn:microsoft.com/office/officeart/2005/8/layout/StepDownProcess"/>
    <dgm:cxn modelId="{9C1DAF91-B222-4C17-8C89-51D788E523BF}" srcId="{9DB4243E-0464-42A4-B9E4-4CF71A00EB9A}" destId="{F72A7227-4502-4569-956D-20B657F820E3}" srcOrd="0" destOrd="0" parTransId="{E0BE75DA-2CD9-48A9-8F04-2EA5B4B50E10}" sibTransId="{408BC846-80DF-4C88-9768-AAE726EFFA14}"/>
    <dgm:cxn modelId="{85140563-EAA7-42CA-BF33-E78C034C6DBC}" srcId="{A23BBD5F-943D-4419-B51F-C13DFCA77893}" destId="{09E20E3D-623A-4573-87E9-C2C4156EEAA3}" srcOrd="0" destOrd="0" parTransId="{5EDE6E5B-22DB-4430-9470-2FD8874F9FCD}" sibTransId="{360182F2-17A0-45EF-A5CE-25AB46443322}"/>
    <dgm:cxn modelId="{835A3C10-4FF3-4047-9DF9-966C2F20C727}" type="presOf" srcId="{80C415C9-4E77-4A6B-BC1C-02A08DC169EF}" destId="{60A6CBFC-05E2-492F-90C4-96DE0BBE6B64}" srcOrd="0" destOrd="0" presId="urn:microsoft.com/office/officeart/2005/8/layout/StepDownProcess"/>
    <dgm:cxn modelId="{85466714-5F58-4AE4-A1DF-5CED61C528DD}" type="presOf" srcId="{3637A117-A190-4EB9-B446-E5587906200F}" destId="{8C671D0D-962E-4569-969A-92BC90FF9FFA}" srcOrd="0" destOrd="0" presId="urn:microsoft.com/office/officeart/2005/8/layout/StepDownProcess"/>
    <dgm:cxn modelId="{0B3A49D4-9BE7-4860-B210-400124A3C813}" srcId="{37C6C4AE-A0E7-4A59-A809-8A2317AB423D}" destId="{9DB4243E-0464-42A4-B9E4-4CF71A00EB9A}" srcOrd="2" destOrd="0" parTransId="{8568868C-3915-45B1-AB59-418C36261BCF}" sibTransId="{C1FE8725-A8BD-416A-B5F4-85A02B5A7935}"/>
    <dgm:cxn modelId="{7A8890B0-9BAB-4AB4-BC85-05D685264E78}" srcId="{37C6C4AE-A0E7-4A59-A809-8A2317AB423D}" destId="{F4A57F06-07B9-4B0A-A304-F26516F83FF1}" srcOrd="0" destOrd="0" parTransId="{869F428F-B228-4329-A0CD-AC105265A374}" sibTransId="{68926F24-C443-4982-AEEF-39EA3892C198}"/>
    <dgm:cxn modelId="{E51775E7-57AA-4278-B456-0822B4965DFB}" type="presOf" srcId="{553345A9-41EF-41BF-BB68-C263773B9588}" destId="{8C671D0D-962E-4569-969A-92BC90FF9FFA}" srcOrd="0" destOrd="1" presId="urn:microsoft.com/office/officeart/2005/8/layout/StepDownProcess"/>
    <dgm:cxn modelId="{622AC886-3E01-4493-907A-F88E622E28A7}" srcId="{9DB4243E-0464-42A4-B9E4-4CF71A00EB9A}" destId="{80860743-70BA-4511-9426-E7D2E36365E2}" srcOrd="1" destOrd="0" parTransId="{69DA8C0A-89D9-469A-94EF-190D04C2EA0D}" sibTransId="{E5C4B9EC-F37A-4629-8900-928D7FFF94BE}"/>
    <dgm:cxn modelId="{E6BD6F34-0AF3-47A6-9827-63EAFC0D2569}" type="presOf" srcId="{B5615683-11AF-491B-8CA5-2E34D3E46C56}" destId="{A57E2095-6B27-4F58-A8A7-8572CBEAA7F9}" srcOrd="0" destOrd="1" presId="urn:microsoft.com/office/officeart/2005/8/layout/StepDownProcess"/>
    <dgm:cxn modelId="{0E0587F7-7A44-47B9-B5B0-76F235411C5D}" srcId="{9DC17668-8883-48A0-AB57-23D512F35515}" destId="{82E7FBFC-EE3A-4343-A7EC-E834DD24FE8B}" srcOrd="1" destOrd="0" parTransId="{4E26211E-A806-4B32-B776-8D4E5B054C80}" sibTransId="{7668882B-494B-4FCA-84F9-EB28C6826480}"/>
    <dgm:cxn modelId="{B2D331A3-1DC9-450C-A8E7-34D3312FEA79}" type="presOf" srcId="{80860743-70BA-4511-9426-E7D2E36365E2}" destId="{E980F63D-638E-4906-8E2C-F65EEC52E0A6}" srcOrd="0" destOrd="1" presId="urn:microsoft.com/office/officeart/2005/8/layout/StepDownProcess"/>
    <dgm:cxn modelId="{0D2BF9A6-CB24-48A0-A121-52641ECEFC0D}" type="presOf" srcId="{0DB21449-E512-45EC-8593-849792F98943}" destId="{60A6CBFC-05E2-492F-90C4-96DE0BBE6B64}" srcOrd="0" destOrd="5" presId="urn:microsoft.com/office/officeart/2005/8/layout/StepDownProcess"/>
    <dgm:cxn modelId="{E4DBEAA3-369D-45B6-9FD8-69BDF9880B85}" type="presOf" srcId="{D791C4C4-FBC4-46F1-B5DC-C60F3B84B507}" destId="{B0DB401B-EFC4-4D9E-8CEA-C9B02CDAABE0}" srcOrd="0" destOrd="0" presId="urn:microsoft.com/office/officeart/2005/8/layout/StepDownProcess"/>
    <dgm:cxn modelId="{BD85CDBF-0EBB-43BD-A919-7F047E252F33}" srcId="{F1BB4928-8321-487D-BC00-E67AE3045CE0}" destId="{119EB5E2-BC62-4157-833F-4C84890287BB}" srcOrd="0" destOrd="0" parTransId="{1814ACC3-0863-4BE5-80FC-E11658F2AAB7}" sibTransId="{76970278-5B75-4C5F-8B57-171B7A683B9E}"/>
    <dgm:cxn modelId="{83E87C8D-2C8D-414C-B7F7-02C5D4D83075}" srcId="{9DC17668-8883-48A0-AB57-23D512F35515}" destId="{A6B69397-0BE0-4889-80F0-1D942978798E}" srcOrd="4" destOrd="0" parTransId="{738E4EC1-8C99-4322-8D7B-B7B84A23F91D}" sibTransId="{E1F74B9B-254B-4323-A8D8-8122C1A69DC3}"/>
    <dgm:cxn modelId="{41C5624B-0DFE-4CC7-A8AF-B23FE4F23451}" type="presOf" srcId="{9DB4243E-0464-42A4-B9E4-4CF71A00EB9A}" destId="{8E27412D-4E19-4C89-866B-298CDAD1F760}" srcOrd="0" destOrd="0" presId="urn:microsoft.com/office/officeart/2005/8/layout/StepDownProcess"/>
    <dgm:cxn modelId="{10E55F34-5402-4491-904E-FDAA0650257E}" srcId="{37C6C4AE-A0E7-4A59-A809-8A2317AB423D}" destId="{A23BBD5F-943D-4419-B51F-C13DFCA77893}" srcOrd="4" destOrd="0" parTransId="{4B17F60E-D66D-4828-99BD-9BBFE445042A}" sibTransId="{76868664-E3B4-4964-94DE-306A50F7DB1E}"/>
    <dgm:cxn modelId="{ABD1E487-273C-4EEA-9707-F1D16755D06C}" srcId="{9DC17668-8883-48A0-AB57-23D512F35515}" destId="{0DB21449-E512-45EC-8593-849792F98943}" srcOrd="5" destOrd="0" parTransId="{6D5EE856-EB82-4722-9AF1-C943B5D8D3F2}" sibTransId="{81478B49-8264-42C6-8474-AB5B15DF46CE}"/>
    <dgm:cxn modelId="{2063D769-5F2E-4341-8471-B4B7BF7AC88B}" srcId="{17506143-D034-43A4-8E1D-246F1AD85EFC}" destId="{B2DF8B50-E5AB-45B8-91CE-257318618290}" srcOrd="0" destOrd="0" parTransId="{AEF25236-3426-4136-9570-9D7D2287FBBB}" sibTransId="{4AED3A77-8F24-4AAF-A7B0-02227CD5AB72}"/>
    <dgm:cxn modelId="{6BFD6576-C273-48A4-83C6-1583A5E94C85}" srcId="{37C6C4AE-A0E7-4A59-A809-8A2317AB423D}" destId="{9DC17668-8883-48A0-AB57-23D512F35515}" srcOrd="1" destOrd="0" parTransId="{7C9E291D-55F2-446A-8DB6-525056CD72F6}" sibTransId="{FDA5665C-881A-4D33-8C14-9D00A5FEF275}"/>
    <dgm:cxn modelId="{C11A2BC5-B26A-4C1B-BE77-0D3B293F1A70}" type="presOf" srcId="{F4A57F06-07B9-4B0A-A304-F26516F83FF1}" destId="{6186BBA9-DA56-48B1-A1D2-8AD909A64B87}" srcOrd="0" destOrd="0" presId="urn:microsoft.com/office/officeart/2005/8/layout/StepDownProcess"/>
    <dgm:cxn modelId="{4EA65A46-67CD-421A-9A09-9D1D2024B472}" type="presOf" srcId="{A6B69397-0BE0-4889-80F0-1D942978798E}" destId="{60A6CBFC-05E2-492F-90C4-96DE0BBE6B64}" srcOrd="0" destOrd="4" presId="urn:microsoft.com/office/officeart/2005/8/layout/StepDownProcess"/>
    <dgm:cxn modelId="{513EE316-3A31-44E2-8432-B90BB575C4BD}" type="presOf" srcId="{F1BB4928-8321-487D-BC00-E67AE3045CE0}" destId="{77F5AD28-1618-4D89-8709-6CB6B4508649}" srcOrd="0" destOrd="0" presId="urn:microsoft.com/office/officeart/2005/8/layout/StepDownProcess"/>
    <dgm:cxn modelId="{15FC558B-69B4-4CD5-9FFE-DCF57E2F523D}" srcId="{F4A57F06-07B9-4B0A-A304-F26516F83FF1}" destId="{D791C4C4-FBC4-46F1-B5DC-C60F3B84B507}" srcOrd="0" destOrd="0" parTransId="{3F0576F3-5521-4539-A830-9664369800D1}" sibTransId="{E6ABA411-C2D0-42FF-8D01-DC4352B2819E}"/>
    <dgm:cxn modelId="{B6748164-D636-494A-A05E-BB1E3EE0CA16}" srcId="{9DC17668-8883-48A0-AB57-23D512F35515}" destId="{80C415C9-4E77-4A6B-BC1C-02A08DC169EF}" srcOrd="0" destOrd="0" parTransId="{55745F21-1F2E-4B0D-8C25-30045708DA4A}" sibTransId="{639975B5-B38B-4C8B-B28A-7E2D8520A75F}"/>
    <dgm:cxn modelId="{E23AF7B7-E315-476F-BB02-6C592FF20F4D}" type="presOf" srcId="{F72A7227-4502-4569-956D-20B657F820E3}" destId="{E980F63D-638E-4906-8E2C-F65EEC52E0A6}" srcOrd="0" destOrd="0" presId="urn:microsoft.com/office/officeart/2005/8/layout/StepDownProcess"/>
    <dgm:cxn modelId="{8C2F9D53-A7F2-438E-BC25-5ABC510BEDD4}" srcId="{37C6C4AE-A0E7-4A59-A809-8A2317AB423D}" destId="{F1BB4928-8321-487D-BC00-E67AE3045CE0}" srcOrd="6" destOrd="0" parTransId="{2945FC02-756D-45A7-82B0-57D4EF10EF37}" sibTransId="{3AE4D95C-1EC0-449E-82EC-079E4E045871}"/>
    <dgm:cxn modelId="{DF71DFB7-9A05-4E44-91A5-62A59C7C2929}" type="presOf" srcId="{A23BBD5F-943D-4419-B51F-C13DFCA77893}" destId="{A86D8772-27AA-41DB-A0AF-CBEDE87C7469}" srcOrd="0" destOrd="0" presId="urn:microsoft.com/office/officeart/2005/8/layout/StepDownProcess"/>
    <dgm:cxn modelId="{22FE219F-26D6-4E96-B04B-8B6A1DFFF7B5}" srcId="{37C6C4AE-A0E7-4A59-A809-8A2317AB423D}" destId="{783CD06C-76D7-4A98-A998-1C0C353CE9EF}" srcOrd="5" destOrd="0" parTransId="{5DE4C313-1827-4B4C-8443-5414F78E397F}" sibTransId="{26E0062A-1B39-4326-950C-A280188468EB}"/>
    <dgm:cxn modelId="{1627AE3D-5C0D-4823-A284-CB39B8D0FDAF}" type="presOf" srcId="{1B4C6FD1-F300-4131-B5E0-2620B93BFD7E}" destId="{873E3CE5-9752-4706-8CD8-96227390345C}" srcOrd="0" destOrd="1" presId="urn:microsoft.com/office/officeart/2005/8/layout/StepDownProcess"/>
    <dgm:cxn modelId="{7D76DBE8-EA21-4354-A05C-FEAC9BED494D}" type="presOf" srcId="{17506143-D034-43A4-8E1D-246F1AD85EFC}" destId="{6C5E23A2-FBD9-4054-AFD0-3CB706D8BE55}" srcOrd="0" destOrd="0" presId="urn:microsoft.com/office/officeart/2005/8/layout/StepDownProcess"/>
    <dgm:cxn modelId="{D1DE5910-F680-44D6-90BC-BCB8538D1E6E}" srcId="{A23BBD5F-943D-4419-B51F-C13DFCA77893}" destId="{1B4C6FD1-F300-4131-B5E0-2620B93BFD7E}" srcOrd="1" destOrd="0" parTransId="{B289B12C-ED87-4BCD-9264-2ADEAF3C7FA9}" sibTransId="{FB021435-4F0A-43BF-A1D0-4749E15363FB}"/>
    <dgm:cxn modelId="{78A9E680-E026-49A0-BACA-A88F20ECCD7D}" type="presOf" srcId="{82E7FBFC-EE3A-4343-A7EC-E834DD24FE8B}" destId="{60A6CBFC-05E2-492F-90C4-96DE0BBE6B64}" srcOrd="0" destOrd="1" presId="urn:microsoft.com/office/officeart/2005/8/layout/StepDownProcess"/>
    <dgm:cxn modelId="{5C95D857-27F2-4388-B3B2-A1008683ED95}" type="presParOf" srcId="{D75F69FB-AA00-4712-83AA-E7F804609FD7}" destId="{DEB2DC19-A98F-44F0-86AD-CB6068877A7F}" srcOrd="0" destOrd="0" presId="urn:microsoft.com/office/officeart/2005/8/layout/StepDownProcess"/>
    <dgm:cxn modelId="{81CAAF1E-F3D2-4D55-9E2A-10B4120A89DC}" type="presParOf" srcId="{DEB2DC19-A98F-44F0-86AD-CB6068877A7F}" destId="{56BA430C-CE37-4D6F-84E4-212B2802F466}" srcOrd="0" destOrd="0" presId="urn:microsoft.com/office/officeart/2005/8/layout/StepDownProcess"/>
    <dgm:cxn modelId="{AA836AF4-C687-4265-8482-1DE7F4786568}" type="presParOf" srcId="{DEB2DC19-A98F-44F0-86AD-CB6068877A7F}" destId="{6186BBA9-DA56-48B1-A1D2-8AD909A64B87}" srcOrd="1" destOrd="0" presId="urn:microsoft.com/office/officeart/2005/8/layout/StepDownProcess"/>
    <dgm:cxn modelId="{26F2C1F9-BF56-495F-AA45-5A133E6C371E}" type="presParOf" srcId="{DEB2DC19-A98F-44F0-86AD-CB6068877A7F}" destId="{B0DB401B-EFC4-4D9E-8CEA-C9B02CDAABE0}" srcOrd="2" destOrd="0" presId="urn:microsoft.com/office/officeart/2005/8/layout/StepDownProcess"/>
    <dgm:cxn modelId="{25506D08-BA92-4C50-BADB-26E5AB4BFA8C}" type="presParOf" srcId="{D75F69FB-AA00-4712-83AA-E7F804609FD7}" destId="{701B69C6-108C-40D9-9E2F-C9E759A10447}" srcOrd="1" destOrd="0" presId="urn:microsoft.com/office/officeart/2005/8/layout/StepDownProcess"/>
    <dgm:cxn modelId="{59AE4966-171F-4405-B324-7BB0BDA309A1}" type="presParOf" srcId="{D75F69FB-AA00-4712-83AA-E7F804609FD7}" destId="{79C5DE92-A54B-49CF-AF38-ECBB7FA16F20}" srcOrd="2" destOrd="0" presId="urn:microsoft.com/office/officeart/2005/8/layout/StepDownProcess"/>
    <dgm:cxn modelId="{6ED12723-B5ED-4AD1-8E1F-D095837A2855}" type="presParOf" srcId="{79C5DE92-A54B-49CF-AF38-ECBB7FA16F20}" destId="{56F37349-6291-472E-B88F-4BA58D731B68}" srcOrd="0" destOrd="0" presId="urn:microsoft.com/office/officeart/2005/8/layout/StepDownProcess"/>
    <dgm:cxn modelId="{C8E75B32-6C0B-4C98-B2B7-8DC8E6C5D971}" type="presParOf" srcId="{79C5DE92-A54B-49CF-AF38-ECBB7FA16F20}" destId="{C07C1EBD-A189-4671-B366-7B6D59A403B1}" srcOrd="1" destOrd="0" presId="urn:microsoft.com/office/officeart/2005/8/layout/StepDownProcess"/>
    <dgm:cxn modelId="{044AEF30-CA16-4B3E-97DD-57FF7DA45394}" type="presParOf" srcId="{79C5DE92-A54B-49CF-AF38-ECBB7FA16F20}" destId="{60A6CBFC-05E2-492F-90C4-96DE0BBE6B64}" srcOrd="2" destOrd="0" presId="urn:microsoft.com/office/officeart/2005/8/layout/StepDownProcess"/>
    <dgm:cxn modelId="{050204BF-8FB4-481C-A37D-3AAEF8480F6D}" type="presParOf" srcId="{D75F69FB-AA00-4712-83AA-E7F804609FD7}" destId="{8826F15F-8E83-4926-B76C-6406BBE3D559}" srcOrd="3" destOrd="0" presId="urn:microsoft.com/office/officeart/2005/8/layout/StepDownProcess"/>
    <dgm:cxn modelId="{7C5E3D2B-5FB4-4B98-8931-3B4778612BB4}" type="presParOf" srcId="{D75F69FB-AA00-4712-83AA-E7F804609FD7}" destId="{0F73C890-E02D-4BE4-8294-F4041623163D}" srcOrd="4" destOrd="0" presId="urn:microsoft.com/office/officeart/2005/8/layout/StepDownProcess"/>
    <dgm:cxn modelId="{1CDB08D0-61C4-41D1-97C7-DE083D5F701A}" type="presParOf" srcId="{0F73C890-E02D-4BE4-8294-F4041623163D}" destId="{C998CFA7-CB37-479F-B5B5-16FE8A398E88}" srcOrd="0" destOrd="0" presId="urn:microsoft.com/office/officeart/2005/8/layout/StepDownProcess"/>
    <dgm:cxn modelId="{69AA1F33-5165-43F7-8609-2D049D01FA03}" type="presParOf" srcId="{0F73C890-E02D-4BE4-8294-F4041623163D}" destId="{8E27412D-4E19-4C89-866B-298CDAD1F760}" srcOrd="1" destOrd="0" presId="urn:microsoft.com/office/officeart/2005/8/layout/StepDownProcess"/>
    <dgm:cxn modelId="{59C34761-8158-40E2-AE3C-0D419DE6277A}" type="presParOf" srcId="{0F73C890-E02D-4BE4-8294-F4041623163D}" destId="{E980F63D-638E-4906-8E2C-F65EEC52E0A6}" srcOrd="2" destOrd="0" presId="urn:microsoft.com/office/officeart/2005/8/layout/StepDownProcess"/>
    <dgm:cxn modelId="{73D11C0E-8F77-486A-BF9C-AC0D9358746B}" type="presParOf" srcId="{D75F69FB-AA00-4712-83AA-E7F804609FD7}" destId="{B40828FD-23F5-4160-8A37-A6B3E9DC69A3}" srcOrd="5" destOrd="0" presId="urn:microsoft.com/office/officeart/2005/8/layout/StepDownProcess"/>
    <dgm:cxn modelId="{EB1D49C5-90BF-4958-9AEF-9821DB1800F0}" type="presParOf" srcId="{D75F69FB-AA00-4712-83AA-E7F804609FD7}" destId="{9B0DFBE4-AC69-4054-935F-7B9E9DD59116}" srcOrd="6" destOrd="0" presId="urn:microsoft.com/office/officeart/2005/8/layout/StepDownProcess"/>
    <dgm:cxn modelId="{7C3FB984-E38C-4233-8D6F-F2E20A1CB690}" type="presParOf" srcId="{9B0DFBE4-AC69-4054-935F-7B9E9DD59116}" destId="{497BE6D1-0731-4CFA-BB95-801F3BC60C01}" srcOrd="0" destOrd="0" presId="urn:microsoft.com/office/officeart/2005/8/layout/StepDownProcess"/>
    <dgm:cxn modelId="{F2E78593-FE42-4499-A122-23226704AC7F}" type="presParOf" srcId="{9B0DFBE4-AC69-4054-935F-7B9E9DD59116}" destId="{6C5E23A2-FBD9-4054-AFD0-3CB706D8BE55}" srcOrd="1" destOrd="0" presId="urn:microsoft.com/office/officeart/2005/8/layout/StepDownProcess"/>
    <dgm:cxn modelId="{5751D976-A0C3-4933-8D3B-579BF912BBE1}" type="presParOf" srcId="{9B0DFBE4-AC69-4054-935F-7B9E9DD59116}" destId="{A57E2095-6B27-4F58-A8A7-8572CBEAA7F9}" srcOrd="2" destOrd="0" presId="urn:microsoft.com/office/officeart/2005/8/layout/StepDownProcess"/>
    <dgm:cxn modelId="{FEF7E956-EF5A-4375-A99D-86F91F8BA5C4}" type="presParOf" srcId="{D75F69FB-AA00-4712-83AA-E7F804609FD7}" destId="{E2F21CDF-E97F-4922-BFEA-19F56AE458B8}" srcOrd="7" destOrd="0" presId="urn:microsoft.com/office/officeart/2005/8/layout/StepDownProcess"/>
    <dgm:cxn modelId="{3FA99635-9A08-4C51-9C7B-11C74AB2F650}" type="presParOf" srcId="{D75F69FB-AA00-4712-83AA-E7F804609FD7}" destId="{82A51D70-E16A-47F4-B397-C647C66B6AEF}" srcOrd="8" destOrd="0" presId="urn:microsoft.com/office/officeart/2005/8/layout/StepDownProcess"/>
    <dgm:cxn modelId="{BF6A6E24-81A1-457C-9C19-F0CD424A8FD6}" type="presParOf" srcId="{82A51D70-E16A-47F4-B397-C647C66B6AEF}" destId="{9BF64CA2-889E-4A40-ADE0-A3E47D88D790}" srcOrd="0" destOrd="0" presId="urn:microsoft.com/office/officeart/2005/8/layout/StepDownProcess"/>
    <dgm:cxn modelId="{21E3E3F2-D745-403C-BE98-1E0B85A3D311}" type="presParOf" srcId="{82A51D70-E16A-47F4-B397-C647C66B6AEF}" destId="{A86D8772-27AA-41DB-A0AF-CBEDE87C7469}" srcOrd="1" destOrd="0" presId="urn:microsoft.com/office/officeart/2005/8/layout/StepDownProcess"/>
    <dgm:cxn modelId="{3ECD9CD9-132B-43BF-86A0-05EA6DBD91D3}" type="presParOf" srcId="{82A51D70-E16A-47F4-B397-C647C66B6AEF}" destId="{873E3CE5-9752-4706-8CD8-96227390345C}" srcOrd="2" destOrd="0" presId="urn:microsoft.com/office/officeart/2005/8/layout/StepDownProcess"/>
    <dgm:cxn modelId="{9DCD3C5F-60C9-4E28-9C5D-4E02EC87E3C9}" type="presParOf" srcId="{D75F69FB-AA00-4712-83AA-E7F804609FD7}" destId="{3FDF63C4-F3C6-462D-A0CC-328F51BD7A33}" srcOrd="9" destOrd="0" presId="urn:microsoft.com/office/officeart/2005/8/layout/StepDownProcess"/>
    <dgm:cxn modelId="{73C831DF-9938-410B-9B56-7E36AA481CE7}" type="presParOf" srcId="{D75F69FB-AA00-4712-83AA-E7F804609FD7}" destId="{EE9B091F-A48E-4CFA-93CF-6E7E61BE786F}" srcOrd="10" destOrd="0" presId="urn:microsoft.com/office/officeart/2005/8/layout/StepDownProcess"/>
    <dgm:cxn modelId="{DD461AF7-394D-4B24-A2B2-55AFDB578B3E}" type="presParOf" srcId="{EE9B091F-A48E-4CFA-93CF-6E7E61BE786F}" destId="{A2FDE1D7-4C24-4919-B0FD-0AC48F9DAC68}" srcOrd="0" destOrd="0" presId="urn:microsoft.com/office/officeart/2005/8/layout/StepDownProcess"/>
    <dgm:cxn modelId="{2206E1CD-2A14-4B82-8881-7BFD452E6BC9}" type="presParOf" srcId="{EE9B091F-A48E-4CFA-93CF-6E7E61BE786F}" destId="{A2D038F9-DCA1-413C-A366-5AC7E0D1EB57}" srcOrd="1" destOrd="0" presId="urn:microsoft.com/office/officeart/2005/8/layout/StepDownProcess"/>
    <dgm:cxn modelId="{A06BB12E-9070-4B28-84EE-7DEE19F4B932}" type="presParOf" srcId="{EE9B091F-A48E-4CFA-93CF-6E7E61BE786F}" destId="{8C671D0D-962E-4569-969A-92BC90FF9FFA}" srcOrd="2" destOrd="0" presId="urn:microsoft.com/office/officeart/2005/8/layout/StepDownProcess"/>
    <dgm:cxn modelId="{C3C7D930-C1A6-49A9-B32D-DC484C91282E}" type="presParOf" srcId="{D75F69FB-AA00-4712-83AA-E7F804609FD7}" destId="{EB8A4393-45A2-471F-82D3-262F39B223D7}" srcOrd="11" destOrd="0" presId="urn:microsoft.com/office/officeart/2005/8/layout/StepDownProcess"/>
    <dgm:cxn modelId="{76E74198-EFE8-4BBE-B9A6-703D08BF231C}" type="presParOf" srcId="{D75F69FB-AA00-4712-83AA-E7F804609FD7}" destId="{BD4A18F9-D3CE-4B9C-BDB2-C7AD89E3F7EA}" srcOrd="12" destOrd="0" presId="urn:microsoft.com/office/officeart/2005/8/layout/StepDownProcess"/>
    <dgm:cxn modelId="{1F723C80-2170-4B5C-B16D-462A8ED895CD}" type="presParOf" srcId="{BD4A18F9-D3CE-4B9C-BDB2-C7AD89E3F7EA}" destId="{77F5AD28-1618-4D89-8709-6CB6B4508649}" srcOrd="0" destOrd="0" presId="urn:microsoft.com/office/officeart/2005/8/layout/StepDownProcess"/>
    <dgm:cxn modelId="{5375680D-3262-4DAA-BB58-991ED6340C5C}" type="presParOf" srcId="{BD4A18F9-D3CE-4B9C-BDB2-C7AD89E3F7EA}" destId="{C1C5B76A-35FB-44E5-98B8-EBF940251AD7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BA430C-CE37-4D6F-84E4-212B2802F466}">
      <dsp:nvSpPr>
        <dsp:cNvPr id="0" name=""/>
        <dsp:cNvSpPr/>
      </dsp:nvSpPr>
      <dsp:spPr>
        <a:xfrm rot="5400000">
          <a:off x="531404" y="1168751"/>
          <a:ext cx="575215" cy="6548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86BBA9-DA56-48B1-A1D2-8AD909A64B87}">
      <dsp:nvSpPr>
        <dsp:cNvPr id="0" name=""/>
        <dsp:cNvSpPr/>
      </dsp:nvSpPr>
      <dsp:spPr>
        <a:xfrm>
          <a:off x="417299" y="219769"/>
          <a:ext cx="1167934" cy="941159"/>
        </a:xfrm>
        <a:prstGeom prst="roundRect">
          <a:avLst>
            <a:gd name="adj" fmla="val 16670"/>
          </a:avLst>
        </a:prstGeom>
        <a:solidFill>
          <a:srgbClr val="FF6600"/>
        </a:solidFill>
        <a:ln w="15875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>
              <a:solidFill>
                <a:schemeClr val="tx1"/>
              </a:solidFill>
            </a:rPr>
            <a:t>PLANEACIÓN	</a:t>
          </a:r>
          <a:endParaRPr lang="es-MX" sz="800" b="1" kern="1200" dirty="0">
            <a:solidFill>
              <a:schemeClr val="tx1"/>
            </a:solidFill>
          </a:endParaRPr>
        </a:p>
      </dsp:txBody>
      <dsp:txXfrm>
        <a:off x="463251" y="265721"/>
        <a:ext cx="1076030" cy="849255"/>
      </dsp:txXfrm>
    </dsp:sp>
    <dsp:sp modelId="{B0DB401B-EFC4-4D9E-8CEA-C9B02CDAABE0}">
      <dsp:nvSpPr>
        <dsp:cNvPr id="0" name=""/>
        <dsp:cNvSpPr/>
      </dsp:nvSpPr>
      <dsp:spPr>
        <a:xfrm>
          <a:off x="1838007" y="523950"/>
          <a:ext cx="2058430" cy="221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Alineación  con  las prioridades  nacionales (PND y  </a:t>
          </a:r>
          <a:r>
            <a:rPr lang="es-MX" sz="1200" b="1" kern="1200" dirty="0" smtClean="0">
              <a:solidFill>
                <a:srgbClr val="0000FF"/>
              </a:solidFill>
            </a:rPr>
            <a:t>programas derivados</a:t>
          </a:r>
          <a:r>
            <a:rPr lang="es-MX" sz="1200" b="1" kern="1200" dirty="0" smtClean="0"/>
            <a:t>).</a:t>
          </a:r>
          <a:endParaRPr lang="es-MX" sz="1200" b="1" kern="1200" dirty="0"/>
        </a:p>
      </dsp:txBody>
      <dsp:txXfrm>
        <a:off x="1838007" y="523950"/>
        <a:ext cx="2058430" cy="221912"/>
      </dsp:txXfrm>
    </dsp:sp>
    <dsp:sp modelId="{56F37349-6291-472E-B88F-4BA58D731B68}">
      <dsp:nvSpPr>
        <dsp:cNvPr id="0" name=""/>
        <dsp:cNvSpPr/>
      </dsp:nvSpPr>
      <dsp:spPr>
        <a:xfrm rot="5400000">
          <a:off x="1489039" y="2085046"/>
          <a:ext cx="575215" cy="6548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7C1EBD-A189-4671-B366-7B6D59A403B1}">
      <dsp:nvSpPr>
        <dsp:cNvPr id="0" name=""/>
        <dsp:cNvSpPr/>
      </dsp:nvSpPr>
      <dsp:spPr>
        <a:xfrm>
          <a:off x="1218500" y="1236326"/>
          <a:ext cx="1226382" cy="872220"/>
        </a:xfrm>
        <a:prstGeom prst="roundRect">
          <a:avLst>
            <a:gd name="adj" fmla="val 16670"/>
          </a:avLst>
        </a:prstGeom>
        <a:solidFill>
          <a:srgbClr val="FF6600"/>
        </a:solidFill>
        <a:ln w="15875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>
              <a:solidFill>
                <a:srgbClr val="000000"/>
              </a:solidFill>
            </a:rPr>
            <a:t>PROGRAMACIÓN</a:t>
          </a:r>
          <a:endParaRPr lang="es-MX" sz="800" b="1" kern="1200" dirty="0">
            <a:solidFill>
              <a:srgbClr val="000000"/>
            </a:solidFill>
          </a:endParaRPr>
        </a:p>
      </dsp:txBody>
      <dsp:txXfrm>
        <a:off x="1261086" y="1278912"/>
        <a:ext cx="1141210" cy="787048"/>
      </dsp:txXfrm>
    </dsp:sp>
    <dsp:sp modelId="{60A6CBFC-05E2-492F-90C4-96DE0BBE6B64}">
      <dsp:nvSpPr>
        <dsp:cNvPr id="0" name=""/>
        <dsp:cNvSpPr/>
      </dsp:nvSpPr>
      <dsp:spPr>
        <a:xfrm>
          <a:off x="2736209" y="1515847"/>
          <a:ext cx="5349566" cy="450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>
              <a:solidFill>
                <a:srgbClr val="FF0000"/>
              </a:solidFill>
            </a:rPr>
            <a:t>Elaboración y  autorización  de  estructuras  programáticas.</a:t>
          </a:r>
          <a:endParaRPr lang="es-MX" sz="1200" b="1" kern="1200" dirty="0">
            <a:solidFill>
              <a:srgbClr val="FF000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>
              <a:solidFill>
                <a:srgbClr val="FF0000"/>
              </a:solidFill>
            </a:rPr>
            <a:t>Definición  de  programas  presupuestarios </a:t>
          </a:r>
          <a:r>
            <a:rPr lang="es-MX" sz="1200" b="1" kern="1200" dirty="0" err="1" smtClean="0">
              <a:solidFill>
                <a:srgbClr val="FF0000"/>
              </a:solidFill>
            </a:rPr>
            <a:t>Pp</a:t>
          </a:r>
          <a:endParaRPr lang="es-MX" sz="1200" b="1" kern="1200" dirty="0">
            <a:solidFill>
              <a:srgbClr val="FF0000"/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Elaboración  de  Matriz  de  Indicadores para  Resultados (MIR).</a:t>
          </a: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Formulación de  lo  Indicadores  del  desempeño.(Estratégicos y  de  gestión).</a:t>
          </a: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b="1" kern="1200" dirty="0"/>
        </a:p>
      </dsp:txBody>
      <dsp:txXfrm>
        <a:off x="2736209" y="1515847"/>
        <a:ext cx="5349566" cy="450585"/>
      </dsp:txXfrm>
    </dsp:sp>
    <dsp:sp modelId="{C998CFA7-CB37-479F-B5B5-16FE8A398E88}">
      <dsp:nvSpPr>
        <dsp:cNvPr id="0" name=""/>
        <dsp:cNvSpPr/>
      </dsp:nvSpPr>
      <dsp:spPr>
        <a:xfrm rot="5400000">
          <a:off x="2550615" y="2948437"/>
          <a:ext cx="575215" cy="6548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27412D-4E19-4C89-866B-298CDAD1F760}">
      <dsp:nvSpPr>
        <dsp:cNvPr id="0" name=""/>
        <dsp:cNvSpPr/>
      </dsp:nvSpPr>
      <dsp:spPr>
        <a:xfrm>
          <a:off x="2109437" y="2179258"/>
          <a:ext cx="1056993" cy="731429"/>
        </a:xfrm>
        <a:prstGeom prst="roundRect">
          <a:avLst>
            <a:gd name="adj" fmla="val 16670"/>
          </a:avLst>
        </a:prstGeom>
        <a:solidFill>
          <a:srgbClr val="FF6600"/>
        </a:solidFill>
        <a:ln w="15875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>
              <a:solidFill>
                <a:srgbClr val="000000"/>
              </a:solidFill>
            </a:rPr>
            <a:t>PRESUPUESTO</a:t>
          </a:r>
          <a:endParaRPr lang="es-MX" sz="800" b="1" kern="1200" dirty="0">
            <a:solidFill>
              <a:srgbClr val="000000"/>
            </a:solidFill>
          </a:endParaRPr>
        </a:p>
      </dsp:txBody>
      <dsp:txXfrm>
        <a:off x="2145149" y="2214970"/>
        <a:ext cx="985569" cy="660005"/>
      </dsp:txXfrm>
    </dsp:sp>
    <dsp:sp modelId="{E980F63D-638E-4906-8E2C-F65EEC52E0A6}">
      <dsp:nvSpPr>
        <dsp:cNvPr id="0" name=""/>
        <dsp:cNvSpPr/>
      </dsp:nvSpPr>
      <dsp:spPr>
        <a:xfrm>
          <a:off x="3281394" y="2392764"/>
          <a:ext cx="2442354" cy="414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Asignaciones  presupuestarias que consideren  los  resultados.</a:t>
          </a: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b="1" kern="1200" dirty="0"/>
        </a:p>
      </dsp:txBody>
      <dsp:txXfrm>
        <a:off x="3281394" y="2392764"/>
        <a:ext cx="2442354" cy="414412"/>
      </dsp:txXfrm>
    </dsp:sp>
    <dsp:sp modelId="{497BE6D1-0731-4CFA-BB95-801F3BC60C01}">
      <dsp:nvSpPr>
        <dsp:cNvPr id="0" name=""/>
        <dsp:cNvSpPr/>
      </dsp:nvSpPr>
      <dsp:spPr>
        <a:xfrm rot="5400000">
          <a:off x="3424111" y="3822859"/>
          <a:ext cx="575215" cy="6548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5E23A2-FBD9-4054-AFD0-3CB706D8BE55}">
      <dsp:nvSpPr>
        <dsp:cNvPr id="0" name=""/>
        <dsp:cNvSpPr/>
      </dsp:nvSpPr>
      <dsp:spPr>
        <a:xfrm>
          <a:off x="3249389" y="2937247"/>
          <a:ext cx="1068264" cy="820491"/>
        </a:xfrm>
        <a:prstGeom prst="roundRect">
          <a:avLst>
            <a:gd name="adj" fmla="val 16670"/>
          </a:avLst>
        </a:prstGeom>
        <a:solidFill>
          <a:srgbClr val="FF6600"/>
        </a:solidFill>
        <a:ln w="15875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900" b="1" kern="1200" dirty="0" smtClean="0">
              <a:solidFill>
                <a:srgbClr val="000000"/>
              </a:solidFill>
            </a:rPr>
            <a:t>EJERCICIO Y  CONTROL</a:t>
          </a:r>
          <a:endParaRPr lang="es-MX" sz="900" b="1" kern="1200" dirty="0">
            <a:solidFill>
              <a:srgbClr val="000000"/>
            </a:solidFill>
          </a:endParaRPr>
        </a:p>
      </dsp:txBody>
      <dsp:txXfrm>
        <a:off x="3289449" y="2977307"/>
        <a:ext cx="988144" cy="740371"/>
      </dsp:txXfrm>
    </dsp:sp>
    <dsp:sp modelId="{A57E2095-6B27-4F58-A8A7-8572CBEAA7F9}">
      <dsp:nvSpPr>
        <dsp:cNvPr id="0" name=""/>
        <dsp:cNvSpPr/>
      </dsp:nvSpPr>
      <dsp:spPr>
        <a:xfrm>
          <a:off x="4370834" y="2938467"/>
          <a:ext cx="3067397" cy="614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Mejora  en la  gestión  de  calidad del  gasto  público.</a:t>
          </a: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>
              <a:solidFill>
                <a:srgbClr val="FF0000"/>
              </a:solidFill>
            </a:rPr>
            <a:t>Reglas  de  operación  de  los programas</a:t>
          </a:r>
          <a:endParaRPr lang="es-MX" sz="1200" b="1" kern="1200" dirty="0">
            <a:solidFill>
              <a:srgbClr val="FF0000"/>
            </a:solidFill>
          </a:endParaRPr>
        </a:p>
      </dsp:txBody>
      <dsp:txXfrm>
        <a:off x="4370834" y="2938467"/>
        <a:ext cx="3067397" cy="614225"/>
      </dsp:txXfrm>
    </dsp:sp>
    <dsp:sp modelId="{9BF64CA2-889E-4A40-ADE0-A3E47D88D790}">
      <dsp:nvSpPr>
        <dsp:cNvPr id="0" name=""/>
        <dsp:cNvSpPr/>
      </dsp:nvSpPr>
      <dsp:spPr>
        <a:xfrm rot="5400000">
          <a:off x="4325968" y="4580319"/>
          <a:ext cx="575215" cy="6548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6D8772-27AA-41DB-A0AF-CBEDE87C7469}">
      <dsp:nvSpPr>
        <dsp:cNvPr id="0" name=""/>
        <dsp:cNvSpPr/>
      </dsp:nvSpPr>
      <dsp:spPr>
        <a:xfrm>
          <a:off x="4054675" y="3862570"/>
          <a:ext cx="1010358" cy="662775"/>
        </a:xfrm>
        <a:prstGeom prst="roundRect">
          <a:avLst>
            <a:gd name="adj" fmla="val 16670"/>
          </a:avLst>
        </a:prstGeom>
        <a:solidFill>
          <a:srgbClr val="FF6600"/>
        </a:solidFill>
        <a:ln w="15875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>
              <a:solidFill>
                <a:srgbClr val="000000"/>
              </a:solidFill>
            </a:rPr>
            <a:t>SEGUIMIENTO</a:t>
          </a:r>
          <a:endParaRPr lang="es-MX" sz="800" b="1" kern="1200" dirty="0">
            <a:solidFill>
              <a:srgbClr val="000000"/>
            </a:solidFill>
          </a:endParaRPr>
        </a:p>
      </dsp:txBody>
      <dsp:txXfrm>
        <a:off x="4087035" y="3894930"/>
        <a:ext cx="945638" cy="598055"/>
      </dsp:txXfrm>
    </dsp:sp>
    <dsp:sp modelId="{873E3CE5-9752-4706-8CD8-96227390345C}">
      <dsp:nvSpPr>
        <dsp:cNvPr id="0" name=""/>
        <dsp:cNvSpPr/>
      </dsp:nvSpPr>
      <dsp:spPr>
        <a:xfrm>
          <a:off x="5311649" y="3707998"/>
          <a:ext cx="2287006" cy="807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Informes  de  resultados</a:t>
          </a: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Monitoreo  de  Indicadores.</a:t>
          </a:r>
          <a:endParaRPr lang="es-MX" sz="1200" b="1" kern="1200" dirty="0"/>
        </a:p>
      </dsp:txBody>
      <dsp:txXfrm>
        <a:off x="5311649" y="3707998"/>
        <a:ext cx="2287006" cy="807777"/>
      </dsp:txXfrm>
    </dsp:sp>
    <dsp:sp modelId="{A2FDE1D7-4C24-4919-B0FD-0AC48F9DAC68}">
      <dsp:nvSpPr>
        <dsp:cNvPr id="0" name=""/>
        <dsp:cNvSpPr/>
      </dsp:nvSpPr>
      <dsp:spPr>
        <a:xfrm rot="5400000">
          <a:off x="5497523" y="5248841"/>
          <a:ext cx="575215" cy="6548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D038F9-DCA1-413C-A366-5AC7E0D1EB57}">
      <dsp:nvSpPr>
        <dsp:cNvPr id="0" name=""/>
        <dsp:cNvSpPr/>
      </dsp:nvSpPr>
      <dsp:spPr>
        <a:xfrm>
          <a:off x="4963544" y="4606268"/>
          <a:ext cx="881213" cy="668299"/>
        </a:xfrm>
        <a:prstGeom prst="roundRect">
          <a:avLst>
            <a:gd name="adj" fmla="val 16670"/>
          </a:avLst>
        </a:prstGeom>
        <a:solidFill>
          <a:srgbClr val="FF6600"/>
        </a:solidFill>
        <a:ln w="15875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>
              <a:solidFill>
                <a:srgbClr val="000000"/>
              </a:solidFill>
            </a:rPr>
            <a:t>EVALUACIÓN</a:t>
          </a:r>
          <a:endParaRPr lang="es-MX" sz="800" b="1" kern="1200" dirty="0">
            <a:solidFill>
              <a:srgbClr val="000000"/>
            </a:solidFill>
          </a:endParaRPr>
        </a:p>
      </dsp:txBody>
      <dsp:txXfrm>
        <a:off x="4996174" y="4638898"/>
        <a:ext cx="815953" cy="603039"/>
      </dsp:txXfrm>
    </dsp:sp>
    <dsp:sp modelId="{8C671D0D-962E-4569-969A-92BC90FF9FFA}">
      <dsp:nvSpPr>
        <dsp:cNvPr id="0" name=""/>
        <dsp:cNvSpPr/>
      </dsp:nvSpPr>
      <dsp:spPr>
        <a:xfrm>
          <a:off x="6082197" y="4768259"/>
          <a:ext cx="2029013" cy="316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Evaluación  y  compromisos  de  mejora de políticas, programas  e  instituciones.</a:t>
          </a:r>
          <a:endParaRPr lang="es-MX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MX" sz="1200" b="1" kern="1200" dirty="0"/>
        </a:p>
      </dsp:txBody>
      <dsp:txXfrm>
        <a:off x="6082197" y="4768259"/>
        <a:ext cx="2029013" cy="316127"/>
      </dsp:txXfrm>
    </dsp:sp>
    <dsp:sp modelId="{77F5AD28-1618-4D89-8709-6CB6B4508649}">
      <dsp:nvSpPr>
        <dsp:cNvPr id="0" name=""/>
        <dsp:cNvSpPr/>
      </dsp:nvSpPr>
      <dsp:spPr>
        <a:xfrm>
          <a:off x="6120033" y="5221885"/>
          <a:ext cx="941036" cy="690341"/>
        </a:xfrm>
        <a:prstGeom prst="roundRect">
          <a:avLst>
            <a:gd name="adj" fmla="val 16670"/>
          </a:avLst>
        </a:prstGeom>
        <a:solidFill>
          <a:srgbClr val="FF6600"/>
        </a:solidFill>
        <a:ln w="15875" cap="flat" cmpd="sng" algn="ctr">
          <a:solidFill>
            <a:srgbClr val="0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800" b="1" kern="1200" dirty="0" smtClean="0">
              <a:solidFill>
                <a:srgbClr val="000000"/>
              </a:solidFill>
            </a:rPr>
            <a:t>RENDICIÓN  DE  CUENTAS</a:t>
          </a:r>
          <a:endParaRPr lang="es-MX" sz="800" b="1" kern="1200" dirty="0">
            <a:solidFill>
              <a:srgbClr val="000000"/>
            </a:solidFill>
          </a:endParaRPr>
        </a:p>
      </dsp:txBody>
      <dsp:txXfrm>
        <a:off x="6153739" y="5255591"/>
        <a:ext cx="873624" cy="622929"/>
      </dsp:txXfrm>
    </dsp:sp>
    <dsp:sp modelId="{C1C5B76A-35FB-44E5-98B8-EBF940251AD7}">
      <dsp:nvSpPr>
        <dsp:cNvPr id="0" name=""/>
        <dsp:cNvSpPr/>
      </dsp:nvSpPr>
      <dsp:spPr>
        <a:xfrm>
          <a:off x="7273332" y="5160742"/>
          <a:ext cx="1553879" cy="7622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200" b="1" kern="1200" dirty="0" smtClean="0"/>
            <a:t>Cuenta pública  e  informes.</a:t>
          </a:r>
          <a:endParaRPr lang="es-MX" sz="1200" b="1" kern="1200" dirty="0"/>
        </a:p>
      </dsp:txBody>
      <dsp:txXfrm>
        <a:off x="7273332" y="5160742"/>
        <a:ext cx="1553879" cy="7622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73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8182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63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3170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2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0714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133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9224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251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7097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773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1E11952-67FB-4D45-9FC0-D9F2A1723CC1}" type="datetimeFigureOut">
              <a:rPr lang="es-MX" smtClean="0"/>
              <a:t>10/09/2014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BD0E0F7-9AE2-4E88-902D-5896A8933036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846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005781" y="81116"/>
            <a:ext cx="8405115" cy="494071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/>
          <a:p>
            <a:pPr algn="ctr"/>
            <a:r>
              <a:rPr lang="es-MX" sz="2400" b="1" cap="none" spc="0" dirty="0" smtClean="0">
                <a:ln w="0"/>
                <a:solidFill>
                  <a:srgbClr val="0000FF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w Cen MT" panose="020B0602020104020603" pitchFamily="34" charset="0"/>
              </a:rPr>
              <a:t>ETAPAS  DEL  PROCESO  PRESUPUESTARIO</a:t>
            </a:r>
            <a:endParaRPr lang="es-MX" sz="2400" b="1" cap="none" spc="0" dirty="0">
              <a:ln w="0"/>
              <a:solidFill>
                <a:srgbClr val="0000FF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w Cen MT" panose="020B0602020104020603" pitchFamily="34" charset="0"/>
            </a:endParaRPr>
          </a:p>
        </p:txBody>
      </p:sp>
      <p:graphicFrame>
        <p:nvGraphicFramePr>
          <p:cNvPr id="6" name="Marcador de conteni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3074981"/>
              </p:ext>
            </p:extLst>
          </p:nvPr>
        </p:nvGraphicFramePr>
        <p:xfrm>
          <a:off x="-1" y="700241"/>
          <a:ext cx="9144001" cy="6157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Grupo 17"/>
          <p:cNvGrpSpPr/>
          <p:nvPr/>
        </p:nvGrpSpPr>
        <p:grpSpPr>
          <a:xfrm>
            <a:off x="109883" y="1533439"/>
            <a:ext cx="5331580" cy="4728637"/>
            <a:chOff x="700548" y="1968910"/>
            <a:chExt cx="3987085" cy="3635973"/>
          </a:xfrm>
        </p:grpSpPr>
        <p:cxnSp>
          <p:nvCxnSpPr>
            <p:cNvPr id="11" name="Conector recto de flecha 10"/>
            <p:cNvCxnSpPr/>
            <p:nvPr/>
          </p:nvCxnSpPr>
          <p:spPr>
            <a:xfrm flipV="1">
              <a:off x="707923" y="1968910"/>
              <a:ext cx="228600" cy="7374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>
              <a:off x="700548" y="1976284"/>
              <a:ext cx="7375" cy="3583858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cto 14"/>
            <p:cNvCxnSpPr/>
            <p:nvPr/>
          </p:nvCxnSpPr>
          <p:spPr>
            <a:xfrm>
              <a:off x="729484" y="5560142"/>
              <a:ext cx="3958149" cy="44741"/>
            </a:xfrm>
            <a:prstGeom prst="line">
              <a:avLst/>
            </a:prstGeom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ángulo redondeado 19"/>
          <p:cNvSpPr/>
          <p:nvPr/>
        </p:nvSpPr>
        <p:spPr>
          <a:xfrm>
            <a:off x="8583560" y="1260986"/>
            <a:ext cx="412955" cy="3822263"/>
          </a:xfrm>
          <a:prstGeom prst="roundRect">
            <a:avLst/>
          </a:prstGeom>
          <a:solidFill>
            <a:srgbClr val="008000"/>
          </a:solidFill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RESULTADOS</a:t>
            </a:r>
            <a:endParaRPr lang="es-ES" sz="2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95051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71</TotalTime>
  <Words>108</Words>
  <Application>Microsoft Office PowerPoint</Application>
  <PresentationFormat>Presentación en pantalla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Integral</vt:lpstr>
      <vt:lpstr>ETAPAS  DEL  PROCESO  PRESUPUESTARIO</vt:lpstr>
    </vt:vector>
  </TitlesOfParts>
  <Company>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cynthia moreno</dc:creator>
  <cp:lastModifiedBy>Jose Homobono Perea Perez SFA</cp:lastModifiedBy>
  <cp:revision>16</cp:revision>
  <cp:lastPrinted>2014-08-12T11:01:30Z</cp:lastPrinted>
  <dcterms:created xsi:type="dcterms:W3CDTF">2014-08-11T21:05:26Z</dcterms:created>
  <dcterms:modified xsi:type="dcterms:W3CDTF">2014-09-10T15:14:09Z</dcterms:modified>
</cp:coreProperties>
</file>