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B4E"/>
    <a:srgbClr val="E8EAE9"/>
    <a:srgbClr val="691A31"/>
    <a:srgbClr val="BC945A"/>
    <a:srgbClr val="CCD2D0"/>
    <a:srgbClr val="145B4C"/>
    <a:srgbClr val="A6A6A6"/>
    <a:srgbClr val="A22243"/>
    <a:srgbClr val="5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Gabriela Sinencio Rangel" userId="cbff611e60cc7d70" providerId="LiveId" clId="{5196058C-3D7B-4C3A-A1CE-4580E0B3C433}"/>
    <pc:docChg chg="delSld modSld">
      <pc:chgData name="Ana Gabriela Sinencio Rangel" userId="cbff611e60cc7d70" providerId="LiveId" clId="{5196058C-3D7B-4C3A-A1CE-4580E0B3C433}" dt="2022-08-10T17:10:57.421" v="67" actId="20577"/>
      <pc:docMkLst>
        <pc:docMk/>
      </pc:docMkLst>
      <pc:sldChg chg="modSp mod">
        <pc:chgData name="Ana Gabriela Sinencio Rangel" userId="cbff611e60cc7d70" providerId="LiveId" clId="{5196058C-3D7B-4C3A-A1CE-4580E0B3C433}" dt="2022-08-03T23:53:15.408" v="20" actId="20577"/>
        <pc:sldMkLst>
          <pc:docMk/>
          <pc:sldMk cId="2567785152" sldId="256"/>
        </pc:sldMkLst>
        <pc:spChg chg="mod">
          <ac:chgData name="Ana Gabriela Sinencio Rangel" userId="cbff611e60cc7d70" providerId="LiveId" clId="{5196058C-3D7B-4C3A-A1CE-4580E0B3C433}" dt="2022-08-03T23:53:05.756" v="12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5196058C-3D7B-4C3A-A1CE-4580E0B3C433}" dt="2022-08-03T23:53:15.408" v="20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5196058C-3D7B-4C3A-A1CE-4580E0B3C433}" dt="2022-08-10T17:10:57.421" v="67" actId="20577"/>
        <pc:sldMkLst>
          <pc:docMk/>
          <pc:sldMk cId="3723837369" sldId="257"/>
        </pc:sldMkLst>
        <pc:spChg chg="mod">
          <ac:chgData name="Ana Gabriela Sinencio Rangel" userId="cbff611e60cc7d70" providerId="LiveId" clId="{5196058C-3D7B-4C3A-A1CE-4580E0B3C433}" dt="2022-08-10T17:10:57.421" v="67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5196058C-3D7B-4C3A-A1CE-4580E0B3C433}" dt="2022-08-03T23:53:39.461" v="41" actId="20577"/>
          <ac:spMkLst>
            <pc:docMk/>
            <pc:sldMk cId="3723837369" sldId="257"/>
            <ac:spMk id="6" creationId="{00000000-0000-0000-0000-000000000000}"/>
          </ac:spMkLst>
        </pc:spChg>
        <pc:spChg chg="mod">
          <ac:chgData name="Ana Gabriela Sinencio Rangel" userId="cbff611e60cc7d70" providerId="LiveId" clId="{5196058C-3D7B-4C3A-A1CE-4580E0B3C433}" dt="2022-08-03T23:55:27.491" v="63" actId="1076"/>
          <ac:spMkLst>
            <pc:docMk/>
            <pc:sldMk cId="3723837369" sldId="257"/>
            <ac:spMk id="7" creationId="{87C4EF01-9016-D258-1DAA-67D8108F7DA6}"/>
          </ac:spMkLst>
        </pc:spChg>
      </pc:sldChg>
      <pc:sldChg chg="del">
        <pc:chgData name="Ana Gabriela Sinencio Rangel" userId="cbff611e60cc7d70" providerId="LiveId" clId="{5196058C-3D7B-4C3A-A1CE-4580E0B3C433}" dt="2022-08-03T23:52:56.568" v="0" actId="47"/>
        <pc:sldMkLst>
          <pc:docMk/>
          <pc:sldMk cId="219622855" sldId="259"/>
        </pc:sldMkLst>
      </pc:sldChg>
      <pc:sldChg chg="del">
        <pc:chgData name="Ana Gabriela Sinencio Rangel" userId="cbff611e60cc7d70" providerId="LiveId" clId="{5196058C-3D7B-4C3A-A1CE-4580E0B3C433}" dt="2022-08-03T23:52:57.556" v="1" actId="47"/>
        <pc:sldMkLst>
          <pc:docMk/>
          <pc:sldMk cId="2011548748" sldId="263"/>
        </pc:sldMkLst>
      </pc:sldChg>
    </pc:docChg>
  </pc:docChgLst>
  <pc:docChgLst>
    <pc:chgData name="Ana Gabriela Sinencio Rangel" userId="cbff611e60cc7d70" providerId="LiveId" clId="{84F5AA8E-5C88-4017-909C-347DB1D05D04}"/>
    <pc:docChg chg="undo redo custSel modSld modMainMaster">
      <pc:chgData name="Ana Gabriela Sinencio Rangel" userId="cbff611e60cc7d70" providerId="LiveId" clId="{84F5AA8E-5C88-4017-909C-347DB1D05D04}" dt="2022-04-26T22:42:44.654" v="173" actId="1076"/>
      <pc:docMkLst>
        <pc:docMk/>
      </pc:docMkLst>
      <pc:sldChg chg="modSp mod">
        <pc:chgData name="Ana Gabriela Sinencio Rangel" userId="cbff611e60cc7d70" providerId="LiveId" clId="{84F5AA8E-5C88-4017-909C-347DB1D05D04}" dt="2022-04-26T22:42:44.654" v="173" actId="1076"/>
        <pc:sldMkLst>
          <pc:docMk/>
          <pc:sldMk cId="2567785152" sldId="256"/>
        </pc:sldMkLst>
        <pc:spChg chg="mod">
          <ac:chgData name="Ana Gabriela Sinencio Rangel" userId="cbff611e60cc7d70" providerId="LiveId" clId="{84F5AA8E-5C88-4017-909C-347DB1D05D04}" dt="2022-04-26T22:42:44.654" v="173" actId="1076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42:44.654" v="173" actId="1076"/>
          <ac:spMkLst>
            <pc:docMk/>
            <pc:sldMk cId="2567785152" sldId="256"/>
            <ac:spMk id="3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42:44.654" v="173" actId="1076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84F5AA8E-5C88-4017-909C-347DB1D05D04}" dt="2022-04-26T22:41:21.047" v="167" actId="14100"/>
        <pc:sldMkLst>
          <pc:docMk/>
          <pc:sldMk cId="3723837369" sldId="257"/>
        </pc:sldMkLst>
        <pc:spChg chg="mod">
          <ac:chgData name="Ana Gabriela Sinencio Rangel" userId="cbff611e60cc7d70" providerId="LiveId" clId="{84F5AA8E-5C88-4017-909C-347DB1D05D04}" dt="2022-04-26T22:18:28.700" v="11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18:28.700" v="117"/>
          <ac:spMkLst>
            <pc:docMk/>
            <pc:sldMk cId="3723837369" sldId="257"/>
            <ac:spMk id="5" creationId="{00000000-0000-0000-0000-000000000000}"/>
          </ac:spMkLst>
        </pc:spChg>
        <pc:spChg chg="mod">
          <ac:chgData name="Ana Gabriela Sinencio Rangel" userId="cbff611e60cc7d70" providerId="LiveId" clId="{84F5AA8E-5C88-4017-909C-347DB1D05D04}" dt="2022-04-26T22:18:28.700" v="117"/>
          <ac:spMkLst>
            <pc:docMk/>
            <pc:sldMk cId="3723837369" sldId="257"/>
            <ac:spMk id="6" creationId="{00000000-0000-0000-0000-000000000000}"/>
          </ac:spMkLst>
        </pc:spChg>
        <pc:grpChg chg="mod">
          <ac:chgData name="Ana Gabriela Sinencio Rangel" userId="cbff611e60cc7d70" providerId="LiveId" clId="{84F5AA8E-5C88-4017-909C-347DB1D05D04}" dt="2022-04-26T22:41:21.047" v="167" actId="14100"/>
          <ac:grpSpMkLst>
            <pc:docMk/>
            <pc:sldMk cId="3723837369" sldId="257"/>
            <ac:grpSpMk id="3" creationId="{00000000-0000-0000-0000-000000000000}"/>
          </ac:grpSpMkLst>
        </pc:grpChg>
      </pc:sldChg>
      <pc:sldMasterChg chg="modSldLayout">
        <pc:chgData name="Ana Gabriela Sinencio Rangel" userId="cbff611e60cc7d70" providerId="LiveId" clId="{84F5AA8E-5C88-4017-909C-347DB1D05D04}" dt="2022-04-26T22:18:28.700" v="117"/>
        <pc:sldMasterMkLst>
          <pc:docMk/>
          <pc:sldMasterMk cId="221112370" sldId="2147483660"/>
        </pc:sldMasterMkLst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328499781" sldId="2147483661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328499781" sldId="2147483661"/>
              <ac:spMk id="2" creationId="{CE73ACCC-171D-4DB0-9451-695FA137A210}"/>
            </ac:spMkLst>
          </pc:sp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1328499781" sldId="2147483661"/>
              <ac:picMk id="3" creationId="{00000000-0000-0000-0000-000000000000}"/>
            </ac:picMkLst>
          </pc:pic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1328499781" sldId="2147483661"/>
              <ac:picMk id="4" creationId="{B455BFC1-DF86-45A5-A120-DFDEA9B890A6}"/>
            </ac:picMkLst>
          </pc:pic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3645282189" sldId="2147483662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645282189" sldId="2147483662"/>
              <ac:spMk id="7" creationId="{00000000-0000-0000-0000-000000000000}"/>
            </ac:spMkLst>
          </pc:sp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3645282189" sldId="2147483662"/>
              <ac:picMk id="2" creationId="{00000000-0000-0000-0000-000000000000}"/>
            </ac:picMkLst>
          </pc:pic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3645282189" sldId="2147483662"/>
              <ac:picMk id="4" creationId="{CD387C77-3149-4DE6-8772-521C2ECEDEDC}"/>
            </ac:picMkLst>
          </pc:picChg>
          <pc:picChg chg="mod">
            <ac:chgData name="Ana Gabriela Sinencio Rangel" userId="cbff611e60cc7d70" providerId="LiveId" clId="{84F5AA8E-5C88-4017-909C-347DB1D05D04}" dt="2022-04-26T22:18:28.700" v="117"/>
            <ac:picMkLst>
              <pc:docMk/>
              <pc:sldMasterMk cId="221112370" sldId="2147483660"/>
              <pc:sldLayoutMk cId="3645282189" sldId="2147483662"/>
              <ac:picMk id="5" creationId="{FA5FCEA7-7338-4070-911C-11C97D512F62}"/>
            </ac:picMkLst>
          </pc:pic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2238541310" sldId="2147483663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2238541310" sldId="2147483663"/>
              <ac:spMk id="6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451644742" sldId="2147483664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451644742" sldId="2147483664"/>
              <ac:spMk id="7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544659643" sldId="2147483665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7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8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544659643" sldId="2147483665"/>
              <ac:spMk id="9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957560924" sldId="2147483666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957560924" sldId="2147483666"/>
              <ac:spMk id="5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072412650" sldId="2147483667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072412650" sldId="2147483667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072412650" sldId="2147483667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072412650" sldId="2147483667"/>
              <ac:spMk id="4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653282446" sldId="2147483668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653282446" sldId="2147483668"/>
              <ac:spMk id="7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482217989" sldId="2147483669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6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482217989" sldId="2147483669"/>
              <ac:spMk id="7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3980404818" sldId="2147483670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3980404818" sldId="2147483670"/>
              <ac:spMk id="6" creationId="{00000000-0000-0000-0000-000000000000}"/>
            </ac:spMkLst>
          </pc:spChg>
        </pc:sldLayoutChg>
        <pc:sldLayoutChg chg="modSp">
          <pc:chgData name="Ana Gabriela Sinencio Rangel" userId="cbff611e60cc7d70" providerId="LiveId" clId="{84F5AA8E-5C88-4017-909C-347DB1D05D04}" dt="2022-04-26T22:18:28.700" v="117"/>
          <pc:sldLayoutMkLst>
            <pc:docMk/>
            <pc:sldMasterMk cId="221112370" sldId="2147483660"/>
            <pc:sldLayoutMk cId="1620189029" sldId="2147483671"/>
          </pc:sldLayoutMkLst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2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3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4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5" creationId="{00000000-0000-0000-0000-000000000000}"/>
            </ac:spMkLst>
          </pc:spChg>
          <pc:spChg chg="mod">
            <ac:chgData name="Ana Gabriela Sinencio Rangel" userId="cbff611e60cc7d70" providerId="LiveId" clId="{84F5AA8E-5C88-4017-909C-347DB1D05D04}" dt="2022-04-26T22:18:28.700" v="117"/>
            <ac:spMkLst>
              <pc:docMk/>
              <pc:sldMasterMk cId="221112370" sldId="2147483660"/>
              <pc:sldLayoutMk cId="1620189029" sldId="2147483671"/>
              <ac:spMk id="6" creationId="{00000000-0000-0000-0000-000000000000}"/>
            </ac:spMkLst>
          </pc:spChg>
        </pc:sldLayoutChg>
      </pc:sldMasterChg>
      <pc:sldMasterChg chg="modSldLayout">
        <pc:chgData name="Ana Gabriela Sinencio Rangel" userId="cbff611e60cc7d70" providerId="LiveId" clId="{84F5AA8E-5C88-4017-909C-347DB1D05D04}" dt="2022-04-26T22:40:38.060" v="135" actId="962"/>
        <pc:sldMasterMkLst>
          <pc:docMk/>
          <pc:sldMasterMk cId="757174357" sldId="2147483672"/>
        </pc:sldMasterMkLst>
        <pc:sldLayoutChg chg="addSp delSp modSp mod">
          <pc:chgData name="Ana Gabriela Sinencio Rangel" userId="cbff611e60cc7d70" providerId="LiveId" clId="{84F5AA8E-5C88-4017-909C-347DB1D05D04}" dt="2022-04-26T22:33:09.784" v="124" actId="962"/>
          <pc:sldLayoutMkLst>
            <pc:docMk/>
            <pc:sldMasterMk cId="757174357" sldId="2147483672"/>
            <pc:sldLayoutMk cId="1857620026" sldId="2147483684"/>
          </pc:sldLayoutMkLst>
          <pc:spChg chg="del">
            <ac:chgData name="Ana Gabriela Sinencio Rangel" userId="cbff611e60cc7d70" providerId="LiveId" clId="{84F5AA8E-5C88-4017-909C-347DB1D05D04}" dt="2022-04-26T22:30:30.339" v="119" actId="478"/>
            <ac:spMkLst>
              <pc:docMk/>
              <pc:sldMasterMk cId="757174357" sldId="2147483672"/>
              <pc:sldLayoutMk cId="1857620026" sldId="2147483684"/>
              <ac:spMk id="2" creationId="{CE73ACCC-171D-4DB0-9451-695FA137A210}"/>
            </ac:spMkLst>
          </pc:spChg>
          <pc:picChg chg="del">
            <ac:chgData name="Ana Gabriela Sinencio Rangel" userId="cbff611e60cc7d70" providerId="LiveId" clId="{84F5AA8E-5C88-4017-909C-347DB1D05D04}" dt="2022-04-26T22:30:27.304" v="118" actId="478"/>
            <ac:picMkLst>
              <pc:docMk/>
              <pc:sldMasterMk cId="757174357" sldId="2147483672"/>
              <pc:sldLayoutMk cId="1857620026" sldId="2147483684"/>
              <ac:picMk id="3" creationId="{00000000-0000-0000-0000-000000000000}"/>
            </ac:picMkLst>
          </pc:picChg>
          <pc:picChg chg="del">
            <ac:chgData name="Ana Gabriela Sinencio Rangel" userId="cbff611e60cc7d70" providerId="LiveId" clId="{84F5AA8E-5C88-4017-909C-347DB1D05D04}" dt="2022-04-26T22:30:30.339" v="119" actId="478"/>
            <ac:picMkLst>
              <pc:docMk/>
              <pc:sldMasterMk cId="757174357" sldId="2147483672"/>
              <pc:sldLayoutMk cId="1857620026" sldId="2147483684"/>
              <ac:picMk id="4" creationId="{B455BFC1-DF86-45A5-A120-DFDEA9B890A6}"/>
            </ac:picMkLst>
          </pc:picChg>
          <pc:picChg chg="add del">
            <ac:chgData name="Ana Gabriela Sinencio Rangel" userId="cbff611e60cc7d70" providerId="LiveId" clId="{84F5AA8E-5C88-4017-909C-347DB1D05D04}" dt="2022-04-26T22:30:35.201" v="121" actId="478"/>
            <ac:picMkLst>
              <pc:docMk/>
              <pc:sldMasterMk cId="757174357" sldId="2147483672"/>
              <pc:sldLayoutMk cId="1857620026" sldId="2147483684"/>
              <ac:picMk id="6" creationId="{523D235B-6AFF-472A-BC4F-0E50EB9B8F08}"/>
            </ac:picMkLst>
          </pc:picChg>
          <pc:picChg chg="add mod">
            <ac:chgData name="Ana Gabriela Sinencio Rangel" userId="cbff611e60cc7d70" providerId="LiveId" clId="{84F5AA8E-5C88-4017-909C-347DB1D05D04}" dt="2022-04-26T22:33:09.784" v="124" actId="962"/>
            <ac:picMkLst>
              <pc:docMk/>
              <pc:sldMasterMk cId="757174357" sldId="2147483672"/>
              <pc:sldLayoutMk cId="1857620026" sldId="2147483684"/>
              <ac:picMk id="8" creationId="{508E194F-D7FF-40CB-80E8-9CD4B49F3E57}"/>
            </ac:picMkLst>
          </pc:picChg>
        </pc:sldLayoutChg>
        <pc:sldLayoutChg chg="addSp delSp modSp mod">
          <pc:chgData name="Ana Gabriela Sinencio Rangel" userId="cbff611e60cc7d70" providerId="LiveId" clId="{84F5AA8E-5C88-4017-909C-347DB1D05D04}" dt="2022-04-26T22:40:38.060" v="135" actId="962"/>
          <pc:sldLayoutMkLst>
            <pc:docMk/>
            <pc:sldMasterMk cId="757174357" sldId="2147483672"/>
            <pc:sldLayoutMk cId="286490885" sldId="2147483685"/>
          </pc:sldLayoutMkLst>
          <pc:spChg chg="del">
            <ac:chgData name="Ana Gabriela Sinencio Rangel" userId="cbff611e60cc7d70" providerId="LiveId" clId="{84F5AA8E-5C88-4017-909C-347DB1D05D04}" dt="2022-04-26T22:34:22.352" v="128" actId="478"/>
            <ac:spMkLst>
              <pc:docMk/>
              <pc:sldMasterMk cId="757174357" sldId="2147483672"/>
              <pc:sldLayoutMk cId="286490885" sldId="2147483685"/>
              <ac:spMk id="7" creationId="{00000000-0000-0000-0000-000000000000}"/>
            </ac:spMkLst>
          </pc:spChg>
          <pc:picChg chg="del">
            <ac:chgData name="Ana Gabriela Sinencio Rangel" userId="cbff611e60cc7d70" providerId="LiveId" clId="{84F5AA8E-5C88-4017-909C-347DB1D05D04}" dt="2022-04-26T22:34:19.358" v="127" actId="478"/>
            <ac:picMkLst>
              <pc:docMk/>
              <pc:sldMasterMk cId="757174357" sldId="2147483672"/>
              <pc:sldLayoutMk cId="286490885" sldId="2147483685"/>
              <ac:picMk id="2" creationId="{00000000-0000-0000-0000-000000000000}"/>
            </ac:picMkLst>
          </pc:picChg>
          <pc:picChg chg="del">
            <ac:chgData name="Ana Gabriela Sinencio Rangel" userId="cbff611e60cc7d70" providerId="LiveId" clId="{84F5AA8E-5C88-4017-909C-347DB1D05D04}" dt="2022-04-26T22:34:22.352" v="128" actId="478"/>
            <ac:picMkLst>
              <pc:docMk/>
              <pc:sldMasterMk cId="757174357" sldId="2147483672"/>
              <pc:sldLayoutMk cId="286490885" sldId="2147483685"/>
              <ac:picMk id="4" creationId="{CD387C77-3149-4DE6-8772-521C2ECEDEDC}"/>
            </ac:picMkLst>
          </pc:picChg>
          <pc:picChg chg="del">
            <ac:chgData name="Ana Gabriela Sinencio Rangel" userId="cbff611e60cc7d70" providerId="LiveId" clId="{84F5AA8E-5C88-4017-909C-347DB1D05D04}" dt="2022-04-26T22:34:22.352" v="128" actId="478"/>
            <ac:picMkLst>
              <pc:docMk/>
              <pc:sldMasterMk cId="757174357" sldId="2147483672"/>
              <pc:sldLayoutMk cId="286490885" sldId="2147483685"/>
              <ac:picMk id="5" creationId="{FA5FCEA7-7338-4070-911C-11C97D512F62}"/>
            </ac:picMkLst>
          </pc:picChg>
          <pc:picChg chg="add del mod">
            <ac:chgData name="Ana Gabriela Sinencio Rangel" userId="cbff611e60cc7d70" providerId="LiveId" clId="{84F5AA8E-5C88-4017-909C-347DB1D05D04}" dt="2022-04-26T22:39:11.067" v="132" actId="478"/>
            <ac:picMkLst>
              <pc:docMk/>
              <pc:sldMasterMk cId="757174357" sldId="2147483672"/>
              <pc:sldLayoutMk cId="286490885" sldId="2147483685"/>
              <ac:picMk id="6" creationId="{CACF5880-AC5C-44E8-B8B3-1BE436187CDF}"/>
            </ac:picMkLst>
          </pc:picChg>
          <pc:picChg chg="add mod">
            <ac:chgData name="Ana Gabriela Sinencio Rangel" userId="cbff611e60cc7d70" providerId="LiveId" clId="{84F5AA8E-5C88-4017-909C-347DB1D05D04}" dt="2022-04-26T22:40:38.060" v="135" actId="962"/>
            <ac:picMkLst>
              <pc:docMk/>
              <pc:sldMasterMk cId="757174357" sldId="2147483672"/>
              <pc:sldLayoutMk cId="286490885" sldId="2147483685"/>
              <ac:picMk id="9" creationId="{0FEE4434-8A97-423E-AE93-D1F2C8803839}"/>
            </ac:picMkLst>
          </pc:picChg>
        </pc:sldLayoutChg>
      </pc:sldMasterChg>
      <pc:sldMasterChg chg="modSldLayout">
        <pc:chgData name="Ana Gabriela Sinencio Rangel" userId="cbff611e60cc7d70" providerId="LiveId" clId="{84F5AA8E-5C88-4017-909C-347DB1D05D04}" dt="2022-04-26T22:17:27.518" v="115" actId="14100"/>
        <pc:sldMasterMkLst>
          <pc:docMk/>
          <pc:sldMasterMk cId="2443899355" sldId="2147483672"/>
        </pc:sldMasterMkLst>
        <pc:sldLayoutChg chg="modSp mod">
          <pc:chgData name="Ana Gabriela Sinencio Rangel" userId="cbff611e60cc7d70" providerId="LiveId" clId="{84F5AA8E-5C88-4017-909C-347DB1D05D04}" dt="2022-04-26T22:17:27.518" v="115" actId="14100"/>
          <pc:sldLayoutMkLst>
            <pc:docMk/>
            <pc:sldMasterMk cId="2443899355" sldId="2147483672"/>
            <pc:sldLayoutMk cId="503327963" sldId="2147483684"/>
          </pc:sldLayoutMkLst>
          <pc:picChg chg="mod">
            <ac:chgData name="Ana Gabriela Sinencio Rangel" userId="cbff611e60cc7d70" providerId="LiveId" clId="{84F5AA8E-5C88-4017-909C-347DB1D05D04}" dt="2022-04-26T22:17:27.518" v="115" actId="14100"/>
            <ac:picMkLst>
              <pc:docMk/>
              <pc:sldMasterMk cId="2443899355" sldId="2147483672"/>
              <pc:sldLayoutMk cId="503327963" sldId="2147483684"/>
              <ac:picMk id="3" creationId="{00000000-0000-0000-0000-000000000000}"/>
            </ac:picMkLst>
          </pc:picChg>
        </pc:sldLayoutChg>
      </pc:sldMasterChg>
    </pc:docChg>
  </pc:docChgLst>
  <pc:docChgLst>
    <pc:chgData name="Ana Gabriela Sinencio Rangel" userId="cbff611e60cc7d70" providerId="LiveId" clId="{F8674EF8-DA78-4897-A012-0A9DCAAB249C}"/>
    <pc:docChg chg="undo custSel addSld delSld modSld modMainMaster">
      <pc:chgData name="Ana Gabriela Sinencio Rangel" userId="cbff611e60cc7d70" providerId="LiveId" clId="{F8674EF8-DA78-4897-A012-0A9DCAAB249C}" dt="2022-06-23T00:06:41.463" v="766"/>
      <pc:docMkLst>
        <pc:docMk/>
      </pc:docMkLst>
      <pc:sldChg chg="addSp modSp mod">
        <pc:chgData name="Ana Gabriela Sinencio Rangel" userId="cbff611e60cc7d70" providerId="LiveId" clId="{F8674EF8-DA78-4897-A012-0A9DCAAB249C}" dt="2022-06-22T21:10:33.423" v="538" actId="20577"/>
        <pc:sldMkLst>
          <pc:docMk/>
          <pc:sldMk cId="2567785152" sldId="256"/>
        </pc:sldMkLst>
        <pc:spChg chg="mod">
          <ac:chgData name="Ana Gabriela Sinencio Rangel" userId="cbff611e60cc7d70" providerId="LiveId" clId="{F8674EF8-DA78-4897-A012-0A9DCAAB249C}" dt="2022-06-22T15:59:55.597" v="11" actId="20577"/>
          <ac:spMkLst>
            <pc:docMk/>
            <pc:sldMk cId="2567785152" sldId="256"/>
            <ac:spMk id="2" creationId="{00000000-0000-0000-0000-000000000000}"/>
          </ac:spMkLst>
        </pc:spChg>
        <pc:spChg chg="add mod">
          <ac:chgData name="Ana Gabriela Sinencio Rangel" userId="cbff611e60cc7d70" providerId="LiveId" clId="{F8674EF8-DA78-4897-A012-0A9DCAAB249C}" dt="2022-06-22T21:10:33.423" v="538" actId="20577"/>
          <ac:spMkLst>
            <pc:docMk/>
            <pc:sldMk cId="2567785152" sldId="256"/>
            <ac:spMk id="5" creationId="{179978F0-D457-22A0-131F-560415D6AA62}"/>
          </ac:spMkLst>
        </pc:spChg>
        <pc:spChg chg="mod">
          <ac:chgData name="Ana Gabriela Sinencio Rangel" userId="cbff611e60cc7d70" providerId="LiveId" clId="{F8674EF8-DA78-4897-A012-0A9DCAAB249C}" dt="2022-06-22T16:00:03.727" v="17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addSp modSp mod">
        <pc:chgData name="Ana Gabriela Sinencio Rangel" userId="cbff611e60cc7d70" providerId="LiveId" clId="{F8674EF8-DA78-4897-A012-0A9DCAAB249C}" dt="2022-06-22T20:40:44.552" v="504" actId="20577"/>
        <pc:sldMkLst>
          <pc:docMk/>
          <pc:sldMk cId="3723837369" sldId="257"/>
        </pc:sldMkLst>
        <pc:spChg chg="mod">
          <ac:chgData name="Ana Gabriela Sinencio Rangel" userId="cbff611e60cc7d70" providerId="LiveId" clId="{F8674EF8-DA78-4897-A012-0A9DCAAB249C}" dt="2022-06-22T19:01:48.393" v="460" actId="1076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F8674EF8-DA78-4897-A012-0A9DCAAB249C}" dt="2022-06-22T19:02:06.359" v="461" actId="20577"/>
          <ac:spMkLst>
            <pc:docMk/>
            <pc:sldMk cId="3723837369" sldId="257"/>
            <ac:spMk id="5" creationId="{00000000-0000-0000-0000-000000000000}"/>
          </ac:spMkLst>
        </pc:spChg>
        <pc:spChg chg="mod">
          <ac:chgData name="Ana Gabriela Sinencio Rangel" userId="cbff611e60cc7d70" providerId="LiveId" clId="{F8674EF8-DA78-4897-A012-0A9DCAAB249C}" dt="2022-06-22T20:40:44.552" v="504" actId="20577"/>
          <ac:spMkLst>
            <pc:docMk/>
            <pc:sldMk cId="3723837369" sldId="257"/>
            <ac:spMk id="6" creationId="{00000000-0000-0000-0000-000000000000}"/>
          </ac:spMkLst>
        </pc:spChg>
        <pc:spChg chg="add mod">
          <ac:chgData name="Ana Gabriela Sinencio Rangel" userId="cbff611e60cc7d70" providerId="LiveId" clId="{F8674EF8-DA78-4897-A012-0A9DCAAB249C}" dt="2022-06-22T19:03:22.831" v="469" actId="255"/>
          <ac:spMkLst>
            <pc:docMk/>
            <pc:sldMk cId="3723837369" sldId="257"/>
            <ac:spMk id="7" creationId="{87C4EF01-9016-D258-1DAA-67D8108F7DA6}"/>
          </ac:spMkLst>
        </pc:spChg>
      </pc:sldChg>
      <pc:sldChg chg="addSp delSp modSp new mod">
        <pc:chgData name="Ana Gabriela Sinencio Rangel" userId="cbff611e60cc7d70" providerId="LiveId" clId="{F8674EF8-DA78-4897-A012-0A9DCAAB249C}" dt="2022-06-23T00:06:41.463" v="766"/>
        <pc:sldMkLst>
          <pc:docMk/>
          <pc:sldMk cId="4032234020" sldId="258"/>
        </pc:sldMkLst>
        <pc:spChg chg="add mod">
          <ac:chgData name="Ana Gabriela Sinencio Rangel" userId="cbff611e60cc7d70" providerId="LiveId" clId="{F8674EF8-DA78-4897-A012-0A9DCAAB249C}" dt="2022-06-22T21:10:51.759" v="544" actId="20577"/>
          <ac:spMkLst>
            <pc:docMk/>
            <pc:sldMk cId="4032234020" sldId="258"/>
            <ac:spMk id="2" creationId="{57FE7964-4BA9-3141-3250-2E2FFAD3C4E5}"/>
          </ac:spMkLst>
        </pc:spChg>
        <pc:grpChg chg="del">
          <ac:chgData name="Ana Gabriela Sinencio Rangel" userId="cbff611e60cc7d70" providerId="LiveId" clId="{F8674EF8-DA78-4897-A012-0A9DCAAB249C}" dt="2022-06-22T21:10:44.078" v="539" actId="478"/>
          <ac:grpSpMkLst>
            <pc:docMk/>
            <pc:sldMk cId="4032234020" sldId="258"/>
            <ac:grpSpMk id="20" creationId="{8713440A-2A5B-4B34-8C39-7B74D7A0046C}"/>
          </ac:grpSpMkLst>
        </pc:grpChg>
        <pc:grpChg chg="del">
          <ac:chgData name="Ana Gabriela Sinencio Rangel" userId="cbff611e60cc7d70" providerId="LiveId" clId="{F8674EF8-DA78-4897-A012-0A9DCAAB249C}" dt="2022-06-22T21:10:54.881" v="545" actId="478"/>
          <ac:grpSpMkLst>
            <pc:docMk/>
            <pc:sldMk cId="4032234020" sldId="258"/>
            <ac:grpSpMk id="29" creationId="{35EC6867-1A80-46DF-BA66-4DD097B94E2A}"/>
          </ac:grpSpMkLst>
        </pc:grpChg>
        <pc:graphicFrameChg chg="add del mod modGraphic">
          <ac:chgData name="Ana Gabriela Sinencio Rangel" userId="cbff611e60cc7d70" providerId="LiveId" clId="{F8674EF8-DA78-4897-A012-0A9DCAAB249C}" dt="2022-06-23T00:06:41.463" v="766"/>
          <ac:graphicFrameMkLst>
            <pc:docMk/>
            <pc:sldMk cId="4032234020" sldId="258"/>
            <ac:graphicFrameMk id="3" creationId="{324BAAAA-CC14-408F-FDA8-F9E1EA3351FE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8:00:07.961" v="254" actId="478"/>
          <ac:graphicFrameMkLst>
            <pc:docMk/>
            <pc:sldMk cId="4032234020" sldId="258"/>
            <ac:graphicFrameMk id="3" creationId="{F54936BB-B50C-E8FB-1330-657E57884ABF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8:02:10.449" v="267" actId="478"/>
          <ac:graphicFrameMkLst>
            <pc:docMk/>
            <pc:sldMk cId="4032234020" sldId="258"/>
            <ac:graphicFrameMk id="4" creationId="{10E59570-B05C-39E2-16C1-B3375E252695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8:04:23.172" v="279" actId="478"/>
          <ac:graphicFrameMkLst>
            <pc:docMk/>
            <pc:sldMk cId="4032234020" sldId="258"/>
            <ac:graphicFrameMk id="5" creationId="{A066FD7F-870A-539B-BB8A-F5F594608279}"/>
          </ac:graphicFrameMkLst>
        </pc:graphicFrameChg>
        <pc:graphicFrameChg chg="add del">
          <ac:chgData name="Ana Gabriela Sinencio Rangel" userId="cbff611e60cc7d70" providerId="LiveId" clId="{F8674EF8-DA78-4897-A012-0A9DCAAB249C}" dt="2022-06-22T18:04:51.680" v="281" actId="3680"/>
          <ac:graphicFrameMkLst>
            <pc:docMk/>
            <pc:sldMk cId="4032234020" sldId="258"/>
            <ac:graphicFrameMk id="6" creationId="{3BEC7E4E-B242-64BA-E250-985CDF984E60}"/>
          </ac:graphicFrameMkLst>
        </pc:graphicFrameChg>
        <pc:graphicFrameChg chg="add mod modGraphic">
          <ac:chgData name="Ana Gabriela Sinencio Rangel" userId="cbff611e60cc7d70" providerId="LiveId" clId="{F8674EF8-DA78-4897-A012-0A9DCAAB249C}" dt="2022-06-22T18:53:48.190" v="417" actId="313"/>
          <ac:graphicFrameMkLst>
            <pc:docMk/>
            <pc:sldMk cId="4032234020" sldId="258"/>
            <ac:graphicFrameMk id="7" creationId="{F60BF187-A35B-8D99-E612-4CF8F91DFF0C}"/>
          </ac:graphicFrameMkLst>
        </pc:graphicFrameChg>
        <pc:graphicFrameChg chg="add del mod">
          <ac:chgData name="Ana Gabriela Sinencio Rangel" userId="cbff611e60cc7d70" providerId="LiveId" clId="{F8674EF8-DA78-4897-A012-0A9DCAAB249C}" dt="2022-06-22T18:22:56.561" v="368" actId="478"/>
          <ac:graphicFrameMkLst>
            <pc:docMk/>
            <pc:sldMk cId="4032234020" sldId="258"/>
            <ac:graphicFrameMk id="8" creationId="{653573E8-E0CE-C9F8-42E0-70DE48F19371}"/>
          </ac:graphicFrameMkLst>
        </pc:graphicFrameChg>
        <pc:picChg chg="add del mod">
          <ac:chgData name="Ana Gabriela Sinencio Rangel" userId="cbff611e60cc7d70" providerId="LiveId" clId="{F8674EF8-DA78-4897-A012-0A9DCAAB249C}" dt="2022-06-22T18:25:47.276" v="388" actId="478"/>
          <ac:picMkLst>
            <pc:docMk/>
            <pc:sldMk cId="4032234020" sldId="258"/>
            <ac:picMk id="9" creationId="{6BCC509D-9A47-F8C7-CE42-66B4F2DDFA5C}"/>
          </ac:picMkLst>
        </pc:picChg>
        <pc:inkChg chg="del">
          <ac:chgData name="Ana Gabriela Sinencio Rangel" userId="cbff611e60cc7d70" providerId="LiveId" clId="{F8674EF8-DA78-4897-A012-0A9DCAAB249C}" dt="2022-06-22T21:10:45.551" v="540" actId="478"/>
          <ac:inkMkLst>
            <pc:docMk/>
            <pc:sldMk cId="4032234020" sldId="258"/>
            <ac:inkMk id="4" creationId="{5CB1B21E-C950-4425-8152-A9279573BF48}"/>
          </ac:inkMkLst>
        </pc:inkChg>
        <pc:inkChg chg="del">
          <ac:chgData name="Ana Gabriela Sinencio Rangel" userId="cbff611e60cc7d70" providerId="LiveId" clId="{F8674EF8-DA78-4897-A012-0A9DCAAB249C}" dt="2022-06-22T21:10:57.025" v="546" actId="478"/>
          <ac:inkMkLst>
            <pc:docMk/>
            <pc:sldMk cId="4032234020" sldId="258"/>
            <ac:inkMk id="28" creationId="{E9DBAC2F-5B5A-48E8-ABEF-BC0647D1C015}"/>
          </ac:inkMkLst>
        </pc:inkChg>
      </pc:sldChg>
      <pc:sldChg chg="addSp delSp modSp add mod">
        <pc:chgData name="Ana Gabriela Sinencio Rangel" userId="cbff611e60cc7d70" providerId="LiveId" clId="{F8674EF8-DA78-4897-A012-0A9DCAAB249C}" dt="2022-06-22T19:09:54.247" v="503" actId="1076"/>
        <pc:sldMkLst>
          <pc:docMk/>
          <pc:sldMk cId="219622855" sldId="259"/>
        </pc:sldMkLst>
        <pc:spChg chg="mod">
          <ac:chgData name="Ana Gabriela Sinencio Rangel" userId="cbff611e60cc7d70" providerId="LiveId" clId="{F8674EF8-DA78-4897-A012-0A9DCAAB249C}" dt="2022-06-22T19:09:43.536" v="502" actId="1076"/>
          <ac:spMkLst>
            <pc:docMk/>
            <pc:sldMk cId="219622855" sldId="259"/>
            <ac:spMk id="2" creationId="{57FE7964-4BA9-3141-3250-2E2FFAD3C4E5}"/>
          </ac:spMkLst>
        </pc:spChg>
        <pc:spChg chg="add mod">
          <ac:chgData name="Ana Gabriela Sinencio Rangel" userId="cbff611e60cc7d70" providerId="LiveId" clId="{F8674EF8-DA78-4897-A012-0A9DCAAB249C}" dt="2022-06-22T19:09:43.536" v="502" actId="1076"/>
          <ac:spMkLst>
            <pc:docMk/>
            <pc:sldMk cId="219622855" sldId="259"/>
            <ac:spMk id="3" creationId="{789E441C-6512-3A5B-7CBC-773B962D10C1}"/>
          </ac:spMkLst>
        </pc:spChg>
        <pc:spChg chg="add del mod">
          <ac:chgData name="Ana Gabriela Sinencio Rangel" userId="cbff611e60cc7d70" providerId="LiveId" clId="{F8674EF8-DA78-4897-A012-0A9DCAAB249C}" dt="2022-06-22T17:33:42.719" v="210" actId="478"/>
          <ac:spMkLst>
            <pc:docMk/>
            <pc:sldMk cId="219622855" sldId="259"/>
            <ac:spMk id="4" creationId="{B12ABD6A-E368-338D-C0B9-83C5732953A9}"/>
          </ac:spMkLst>
        </pc:spChg>
        <pc:spChg chg="add del mod">
          <ac:chgData name="Ana Gabriela Sinencio Rangel" userId="cbff611e60cc7d70" providerId="LiveId" clId="{F8674EF8-DA78-4897-A012-0A9DCAAB249C}" dt="2022-06-22T17:33:40.719" v="209" actId="478"/>
          <ac:spMkLst>
            <pc:docMk/>
            <pc:sldMk cId="219622855" sldId="259"/>
            <ac:spMk id="5" creationId="{0B6F080E-8F52-AB26-2922-5156B87668E8}"/>
          </ac:spMkLst>
        </pc:spChg>
        <pc:spChg chg="add del mod">
          <ac:chgData name="Ana Gabriela Sinencio Rangel" userId="cbff611e60cc7d70" providerId="LiveId" clId="{F8674EF8-DA78-4897-A012-0A9DCAAB249C}" dt="2022-06-22T19:08:39.972" v="496" actId="478"/>
          <ac:spMkLst>
            <pc:docMk/>
            <pc:sldMk cId="219622855" sldId="259"/>
            <ac:spMk id="8" creationId="{AC827D0B-35B3-5519-6119-D5791EA33274}"/>
          </ac:spMkLst>
        </pc:spChg>
        <pc:picChg chg="add mod">
          <ac:chgData name="Ana Gabriela Sinencio Rangel" userId="cbff611e60cc7d70" providerId="LiveId" clId="{F8674EF8-DA78-4897-A012-0A9DCAAB249C}" dt="2022-06-22T19:09:54.247" v="503" actId="1076"/>
          <ac:picMkLst>
            <pc:docMk/>
            <pc:sldMk cId="219622855" sldId="259"/>
            <ac:picMk id="7" creationId="{D676BD4F-D776-10B1-7850-AA4C43FD3560}"/>
          </ac:picMkLst>
        </pc:picChg>
      </pc:sldChg>
      <pc:sldChg chg="new del">
        <pc:chgData name="Ana Gabriela Sinencio Rangel" userId="cbff611e60cc7d70" providerId="LiveId" clId="{F8674EF8-DA78-4897-A012-0A9DCAAB249C}" dt="2022-06-22T17:10:31.617" v="48" actId="47"/>
        <pc:sldMkLst>
          <pc:docMk/>
          <pc:sldMk cId="3836814114" sldId="259"/>
        </pc:sldMkLst>
      </pc:sldChg>
      <pc:sldChg chg="addSp delSp modSp add mod">
        <pc:chgData name="Ana Gabriela Sinencio Rangel" userId="cbff611e60cc7d70" providerId="LiveId" clId="{F8674EF8-DA78-4897-A012-0A9DCAAB249C}" dt="2022-06-22T17:36:32.717" v="239" actId="1076"/>
        <pc:sldMkLst>
          <pc:docMk/>
          <pc:sldMk cId="3358801678" sldId="260"/>
        </pc:sldMkLst>
        <pc:spChg chg="add del mod">
          <ac:chgData name="Ana Gabriela Sinencio Rangel" userId="cbff611e60cc7d70" providerId="LiveId" clId="{F8674EF8-DA78-4897-A012-0A9DCAAB249C}" dt="2022-06-22T17:35:05.363" v="224" actId="20577"/>
          <ac:spMkLst>
            <pc:docMk/>
            <pc:sldMk cId="3358801678" sldId="260"/>
            <ac:spMk id="2" creationId="{57FE7964-4BA9-3141-3250-2E2FFAD3C4E5}"/>
          </ac:spMkLst>
        </pc:spChg>
        <pc:spChg chg="del">
          <ac:chgData name="Ana Gabriela Sinencio Rangel" userId="cbff611e60cc7d70" providerId="LiveId" clId="{F8674EF8-DA78-4897-A012-0A9DCAAB249C}" dt="2022-06-22T17:33:46.862" v="211" actId="478"/>
          <ac:spMkLst>
            <pc:docMk/>
            <pc:sldMk cId="3358801678" sldId="260"/>
            <ac:spMk id="3" creationId="{789E441C-6512-3A5B-7CBC-773B962D10C1}"/>
          </ac:spMkLst>
        </pc:spChg>
        <pc:spChg chg="del">
          <ac:chgData name="Ana Gabriela Sinencio Rangel" userId="cbff611e60cc7d70" providerId="LiveId" clId="{F8674EF8-DA78-4897-A012-0A9DCAAB249C}" dt="2022-06-22T17:34:04.414" v="215" actId="478"/>
          <ac:spMkLst>
            <pc:docMk/>
            <pc:sldMk cId="3358801678" sldId="260"/>
            <ac:spMk id="4" creationId="{B12ABD6A-E368-338D-C0B9-83C5732953A9}"/>
          </ac:spMkLst>
        </pc:spChg>
        <pc:spChg chg="mod">
          <ac:chgData name="Ana Gabriela Sinencio Rangel" userId="cbff611e60cc7d70" providerId="LiveId" clId="{F8674EF8-DA78-4897-A012-0A9DCAAB249C}" dt="2022-06-22T17:36:32.717" v="239" actId="1076"/>
          <ac:spMkLst>
            <pc:docMk/>
            <pc:sldMk cId="3358801678" sldId="260"/>
            <ac:spMk id="5" creationId="{0B6F080E-8F52-AB26-2922-5156B87668E8}"/>
          </ac:spMkLst>
        </pc:spChg>
      </pc:sldChg>
      <pc:sldChg chg="delSp add del mod">
        <pc:chgData name="Ana Gabriela Sinencio Rangel" userId="cbff611e60cc7d70" providerId="LiveId" clId="{F8674EF8-DA78-4897-A012-0A9DCAAB249C}" dt="2022-06-22T18:32:23.332" v="416" actId="2696"/>
        <pc:sldMkLst>
          <pc:docMk/>
          <pc:sldMk cId="399854183" sldId="261"/>
        </pc:sldMkLst>
        <pc:graphicFrameChg chg="del">
          <ac:chgData name="Ana Gabriela Sinencio Rangel" userId="cbff611e60cc7d70" providerId="LiveId" clId="{F8674EF8-DA78-4897-A012-0A9DCAAB249C}" dt="2022-06-22T18:20:40.897" v="356" actId="478"/>
          <ac:graphicFrameMkLst>
            <pc:docMk/>
            <pc:sldMk cId="399854183" sldId="261"/>
            <ac:graphicFrameMk id="7" creationId="{F60BF187-A35B-8D99-E612-4CF8F91DFF0C}"/>
          </ac:graphicFrameMkLst>
        </pc:graphicFrameChg>
      </pc:sldChg>
      <pc:sldChg chg="addSp delSp modSp add mod">
        <pc:chgData name="Ana Gabriela Sinencio Rangel" userId="cbff611e60cc7d70" providerId="LiveId" clId="{F8674EF8-DA78-4897-A012-0A9DCAAB249C}" dt="2022-06-23T00:05:46.018" v="765" actId="20577"/>
        <pc:sldMkLst>
          <pc:docMk/>
          <pc:sldMk cId="713674461" sldId="262"/>
        </pc:sldMkLst>
        <pc:spChg chg="mod">
          <ac:chgData name="Ana Gabriela Sinencio Rangel" userId="cbff611e60cc7d70" providerId="LiveId" clId="{F8674EF8-DA78-4897-A012-0A9DCAAB249C}" dt="2022-06-22T21:18:53.363" v="761"/>
          <ac:spMkLst>
            <pc:docMk/>
            <pc:sldMk cId="713674461" sldId="262"/>
            <ac:spMk id="2" creationId="{57FE7964-4BA9-3141-3250-2E2FFAD3C4E5}"/>
          </ac:spMkLst>
        </pc:spChg>
        <pc:graphicFrameChg chg="add mod modGraphic">
          <ac:chgData name="Ana Gabriela Sinencio Rangel" userId="cbff611e60cc7d70" providerId="LiveId" clId="{F8674EF8-DA78-4897-A012-0A9DCAAB249C}" dt="2022-06-23T00:05:46.018" v="765" actId="20577"/>
          <ac:graphicFrameMkLst>
            <pc:docMk/>
            <pc:sldMk cId="713674461" sldId="262"/>
            <ac:graphicFrameMk id="5" creationId="{4EF4F459-245F-2C2E-7903-98E25B6B3C9C}"/>
          </ac:graphicFrameMkLst>
        </pc:graphicFrameChg>
        <pc:graphicFrameChg chg="mod modGraphic">
          <ac:chgData name="Ana Gabriela Sinencio Rangel" userId="cbff611e60cc7d70" providerId="LiveId" clId="{F8674EF8-DA78-4897-A012-0A9DCAAB249C}" dt="2022-06-22T18:53:56.779" v="418" actId="313"/>
          <ac:graphicFrameMkLst>
            <pc:docMk/>
            <pc:sldMk cId="713674461" sldId="262"/>
            <ac:graphicFrameMk id="7" creationId="{F60BF187-A35B-8D99-E612-4CF8F91DFF0C}"/>
          </ac:graphicFrameMkLst>
        </pc:graphicFrameChg>
        <pc:inkChg chg="del">
          <ac:chgData name="Ana Gabriela Sinencio Rangel" userId="cbff611e60cc7d70" providerId="LiveId" clId="{F8674EF8-DA78-4897-A012-0A9DCAAB249C}" dt="2022-06-22T21:18:50.557" v="760" actId="478"/>
          <ac:inkMkLst>
            <pc:docMk/>
            <pc:sldMk cId="713674461" sldId="262"/>
            <ac:inkMk id="3" creationId="{164981D1-844C-40BC-B1D1-7485E791CD37}"/>
          </ac:inkMkLst>
        </pc:inkChg>
      </pc:sldChg>
      <pc:sldChg chg="addSp delSp modSp add mod">
        <pc:chgData name="Ana Gabriela Sinencio Rangel" userId="cbff611e60cc7d70" providerId="LiveId" clId="{F8674EF8-DA78-4897-A012-0A9DCAAB249C}" dt="2022-06-22T21:18:37.202" v="759" actId="20577"/>
        <pc:sldMkLst>
          <pc:docMk/>
          <pc:sldMk cId="2011548748" sldId="263"/>
        </pc:sldMkLst>
        <pc:spChg chg="mod">
          <ac:chgData name="Ana Gabriela Sinencio Rangel" userId="cbff611e60cc7d70" providerId="LiveId" clId="{F8674EF8-DA78-4897-A012-0A9DCAAB249C}" dt="2022-06-22T18:54:54.486" v="444" actId="20577"/>
          <ac:spMkLst>
            <pc:docMk/>
            <pc:sldMk cId="2011548748" sldId="263"/>
            <ac:spMk id="2" creationId="{57FE7964-4BA9-3141-3250-2E2FFAD3C4E5}"/>
          </ac:spMkLst>
        </pc:spChg>
        <pc:spChg chg="del">
          <ac:chgData name="Ana Gabriela Sinencio Rangel" userId="cbff611e60cc7d70" providerId="LiveId" clId="{F8674EF8-DA78-4897-A012-0A9DCAAB249C}" dt="2022-06-22T18:54:59.426" v="445" actId="478"/>
          <ac:spMkLst>
            <pc:docMk/>
            <pc:sldMk cId="2011548748" sldId="263"/>
            <ac:spMk id="5" creationId="{0B6F080E-8F52-AB26-2922-5156B87668E8}"/>
          </ac:spMkLst>
        </pc:spChg>
        <pc:grpChg chg="del">
          <ac:chgData name="Ana Gabriela Sinencio Rangel" userId="cbff611e60cc7d70" providerId="LiveId" clId="{F8674EF8-DA78-4897-A012-0A9DCAAB249C}" dt="2022-06-22T21:13:41.169" v="570" actId="478"/>
          <ac:grpSpMkLst>
            <pc:docMk/>
            <pc:sldMk cId="2011548748" sldId="263"/>
            <ac:grpSpMk id="20" creationId="{770248D3-9548-4085-813E-42D058BB0B91}"/>
          </ac:grpSpMkLst>
        </pc:grpChg>
        <pc:graphicFrameChg chg="add mod modGraphic">
          <ac:chgData name="Ana Gabriela Sinencio Rangel" userId="cbff611e60cc7d70" providerId="LiveId" clId="{F8674EF8-DA78-4897-A012-0A9DCAAB249C}" dt="2022-06-22T19:05:25.041" v="477" actId="207"/>
          <ac:graphicFrameMkLst>
            <pc:docMk/>
            <pc:sldMk cId="2011548748" sldId="263"/>
            <ac:graphicFrameMk id="4" creationId="{2CDE2541-7386-266D-75E9-72D2F9640268}"/>
          </ac:graphicFrameMkLst>
        </pc:graphicFrameChg>
        <pc:graphicFrameChg chg="add del mod modGraphic">
          <ac:chgData name="Ana Gabriela Sinencio Rangel" userId="cbff611e60cc7d70" providerId="LiveId" clId="{F8674EF8-DA78-4897-A012-0A9DCAAB249C}" dt="2022-06-22T19:04:45.512" v="475" actId="478"/>
          <ac:graphicFrameMkLst>
            <pc:docMk/>
            <pc:sldMk cId="2011548748" sldId="263"/>
            <ac:graphicFrameMk id="6" creationId="{824EFFE0-EFDA-479F-F12E-F55C6051E892}"/>
          </ac:graphicFrameMkLst>
        </pc:graphicFrameChg>
        <pc:graphicFrameChg chg="add mod modGraphic">
          <ac:chgData name="Ana Gabriela Sinencio Rangel" userId="cbff611e60cc7d70" providerId="LiveId" clId="{F8674EF8-DA78-4897-A012-0A9DCAAB249C}" dt="2022-06-22T21:18:37.202" v="759" actId="20577"/>
          <ac:graphicFrameMkLst>
            <pc:docMk/>
            <pc:sldMk cId="2011548748" sldId="263"/>
            <ac:graphicFrameMk id="21" creationId="{EE8AE141-2C9C-02DE-365B-9531DC2491EF}"/>
          </ac:graphicFrameMkLst>
        </pc:graphicFrameChg>
        <pc:inkChg chg="del">
          <ac:chgData name="Ana Gabriela Sinencio Rangel" userId="cbff611e60cc7d70" providerId="LiveId" clId="{F8674EF8-DA78-4897-A012-0A9DCAAB249C}" dt="2022-06-22T21:13:41.169" v="570" actId="478"/>
          <ac:inkMkLst>
            <pc:docMk/>
            <pc:sldMk cId="2011548748" sldId="263"/>
            <ac:inkMk id="3" creationId="{C812A94D-AE40-4929-B6C9-54CE2ABFDC84}"/>
          </ac:inkMkLst>
        </pc:inkChg>
      </pc:sldChg>
      <pc:sldMasterChg chg="modSldLayout">
        <pc:chgData name="Ana Gabriela Sinencio Rangel" userId="cbff611e60cc7d70" providerId="LiveId" clId="{F8674EF8-DA78-4897-A012-0A9DCAAB249C}" dt="2022-06-22T21:08:33.679" v="508" actId="962"/>
        <pc:sldMasterMkLst>
          <pc:docMk/>
          <pc:sldMasterMk cId="757174357" sldId="2147483672"/>
        </pc:sldMasterMkLst>
        <pc:sldLayoutChg chg="addSp delSp modSp mod">
          <pc:chgData name="Ana Gabriela Sinencio Rangel" userId="cbff611e60cc7d70" providerId="LiveId" clId="{F8674EF8-DA78-4897-A012-0A9DCAAB249C}" dt="2022-06-22T21:08:33.679" v="508" actId="962"/>
          <pc:sldLayoutMkLst>
            <pc:docMk/>
            <pc:sldMasterMk cId="757174357" sldId="2147483672"/>
            <pc:sldLayoutMk cId="1857620026" sldId="2147483684"/>
          </pc:sldLayoutMkLst>
          <pc:picChg chg="add del mod">
            <ac:chgData name="Ana Gabriela Sinencio Rangel" userId="cbff611e60cc7d70" providerId="LiveId" clId="{F8674EF8-DA78-4897-A012-0A9DCAAB249C}" dt="2022-06-22T21:06:37.538" v="505" actId="478"/>
            <ac:picMkLst>
              <pc:docMk/>
              <pc:sldMasterMk cId="757174357" sldId="2147483672"/>
              <pc:sldLayoutMk cId="1857620026" sldId="2147483684"/>
              <ac:picMk id="3" creationId="{C0BD0E6B-9349-49A2-8CCE-23C61B2F299B}"/>
            </ac:picMkLst>
          </pc:picChg>
          <pc:picChg chg="add mod">
            <ac:chgData name="Ana Gabriela Sinencio Rangel" userId="cbff611e60cc7d70" providerId="LiveId" clId="{F8674EF8-DA78-4897-A012-0A9DCAAB249C}" dt="2022-06-22T21:08:33.679" v="508" actId="962"/>
            <ac:picMkLst>
              <pc:docMk/>
              <pc:sldMasterMk cId="757174357" sldId="2147483672"/>
              <pc:sldLayoutMk cId="1857620026" sldId="2147483684"/>
              <ac:picMk id="4" creationId="{95C2EA27-915A-C498-01DF-10BEE4267E44}"/>
            </ac:picMkLst>
          </pc:picChg>
          <pc:picChg chg="del">
            <ac:chgData name="Ana Gabriela Sinencio Rangel" userId="cbff611e60cc7d70" providerId="LiveId" clId="{F8674EF8-DA78-4897-A012-0A9DCAAB249C}" dt="2022-06-22T17:17:18.240" v="90" actId="478"/>
            <ac:picMkLst>
              <pc:docMk/>
              <pc:sldMasterMk cId="757174357" sldId="2147483672"/>
              <pc:sldLayoutMk cId="1857620026" sldId="2147483684"/>
              <ac:picMk id="8" creationId="{508E194F-D7FF-40CB-80E8-9CD4B49F3E57}"/>
            </ac:picMkLst>
          </pc:picChg>
        </pc:sldLayoutChg>
      </pc:sldMasterChg>
    </pc:docChg>
  </pc:docChgLst>
  <pc:docChgLst>
    <pc:chgData name="iVan Laffitte" userId="733b20455f91c37a" providerId="LiveId" clId="{EC09E5C6-7D63-4C96-B1BE-7CF9081F15C2}"/>
    <pc:docChg chg="undo custSel modSld">
      <pc:chgData name="iVan Laffitte" userId="733b20455f91c37a" providerId="LiveId" clId="{EC09E5C6-7D63-4C96-B1BE-7CF9081F15C2}" dt="2022-09-21T17:19:33.282" v="64" actId="6549"/>
      <pc:docMkLst>
        <pc:docMk/>
      </pc:docMkLst>
      <pc:sldChg chg="modSp mod">
        <pc:chgData name="iVan Laffitte" userId="733b20455f91c37a" providerId="LiveId" clId="{EC09E5C6-7D63-4C96-B1BE-7CF9081F15C2}" dt="2022-09-21T17:19:33.282" v="64" actId="6549"/>
        <pc:sldMkLst>
          <pc:docMk/>
          <pc:sldMk cId="2567785152" sldId="256"/>
        </pc:sldMkLst>
        <pc:spChg chg="mod">
          <ac:chgData name="iVan Laffitte" userId="733b20455f91c37a" providerId="LiveId" clId="{EC09E5C6-7D63-4C96-B1BE-7CF9081F15C2}" dt="2022-09-21T17:19:26.162" v="45" actId="6549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iVan Laffitte" userId="733b20455f91c37a" providerId="LiveId" clId="{EC09E5C6-7D63-4C96-B1BE-7CF9081F15C2}" dt="2022-09-21T17:19:33.282" v="64" actId="6549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iVan Laffitte" userId="733b20455f91c37a" providerId="LiveId" clId="{EC09E5C6-7D63-4C96-B1BE-7CF9081F15C2}" dt="2022-09-21T17:19:19.970" v="36" actId="20577"/>
        <pc:sldMkLst>
          <pc:docMk/>
          <pc:sldMk cId="3723837369" sldId="257"/>
        </pc:sldMkLst>
        <pc:spChg chg="mod">
          <ac:chgData name="iVan Laffitte" userId="733b20455f91c37a" providerId="LiveId" clId="{EC09E5C6-7D63-4C96-B1BE-7CF9081F15C2}" dt="2022-09-21T17:19:08.282" v="23" actId="403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iVan Laffitte" userId="733b20455f91c37a" providerId="LiveId" clId="{EC09E5C6-7D63-4C96-B1BE-7CF9081F15C2}" dt="2022-09-21T17:19:19.970" v="36" actId="20577"/>
          <ac:spMkLst>
            <pc:docMk/>
            <pc:sldMk cId="3723837369" sldId="257"/>
            <ac:spMk id="6" creationId="{00000000-0000-0000-0000-000000000000}"/>
          </ac:spMkLst>
        </pc:spChg>
      </pc:sldChg>
    </pc:docChg>
  </pc:docChgLst>
  <pc:docChgLst>
    <pc:chgData name="Ana Gabriela Sinencio Rangel" userId="cbff611e60cc7d70" providerId="LiveId" clId="{518A6DC6-A269-4C61-A847-0F1F524813A3}"/>
    <pc:docChg chg="undo custSel modSld">
      <pc:chgData name="Ana Gabriela Sinencio Rangel" userId="cbff611e60cc7d70" providerId="LiveId" clId="{518A6DC6-A269-4C61-A847-0F1F524813A3}" dt="2022-06-27T21:51:47.563" v="79" actId="2711"/>
      <pc:docMkLst>
        <pc:docMk/>
      </pc:docMkLst>
      <pc:sldChg chg="modSp mod">
        <pc:chgData name="Ana Gabriela Sinencio Rangel" userId="cbff611e60cc7d70" providerId="LiveId" clId="{518A6DC6-A269-4C61-A847-0F1F524813A3}" dt="2022-06-27T21:41:55.637" v="40" actId="20577"/>
        <pc:sldMkLst>
          <pc:docMk/>
          <pc:sldMk cId="2567785152" sldId="256"/>
        </pc:sldMkLst>
        <pc:spChg chg="mod">
          <ac:chgData name="Ana Gabriela Sinencio Rangel" userId="cbff611e60cc7d70" providerId="LiveId" clId="{518A6DC6-A269-4C61-A847-0F1F524813A3}" dt="2022-06-27T19:54:02.343" v="23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518A6DC6-A269-4C61-A847-0F1F524813A3}" dt="2022-06-27T21:41:55.637" v="40" actId="20577"/>
          <ac:spMkLst>
            <pc:docMk/>
            <pc:sldMk cId="2567785152" sldId="256"/>
            <ac:spMk id="5" creationId="{179978F0-D457-22A0-131F-560415D6AA62}"/>
          </ac:spMkLst>
        </pc:spChg>
        <pc:spChg chg="mod">
          <ac:chgData name="Ana Gabriela Sinencio Rangel" userId="cbff611e60cc7d70" providerId="LiveId" clId="{518A6DC6-A269-4C61-A847-0F1F524813A3}" dt="2022-06-27T19:52:38.169" v="10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518A6DC6-A269-4C61-A847-0F1F524813A3}" dt="2022-06-27T21:42:28.235" v="46" actId="20577"/>
        <pc:sldMkLst>
          <pc:docMk/>
          <pc:sldMk cId="3723837369" sldId="257"/>
        </pc:sldMkLst>
        <pc:spChg chg="mod">
          <ac:chgData name="Ana Gabriela Sinencio Rangel" userId="cbff611e60cc7d70" providerId="LiveId" clId="{518A6DC6-A269-4C61-A847-0F1F524813A3}" dt="2022-06-27T19:54:59.336" v="31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518A6DC6-A269-4C61-A847-0F1F524813A3}" dt="2022-06-27T21:42:28.235" v="46" actId="20577"/>
          <ac:spMkLst>
            <pc:docMk/>
            <pc:sldMk cId="3723837369" sldId="257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518A6DC6-A269-4C61-A847-0F1F524813A3}" dt="2022-06-27T19:56:35.352" v="38" actId="1076"/>
        <pc:sldMkLst>
          <pc:docMk/>
          <pc:sldMk cId="219622855" sldId="259"/>
        </pc:sldMkLst>
        <pc:spChg chg="mod">
          <ac:chgData name="Ana Gabriela Sinencio Rangel" userId="cbff611e60cc7d70" providerId="LiveId" clId="{518A6DC6-A269-4C61-A847-0F1F524813A3}" dt="2022-06-27T19:56:35.352" v="38" actId="1076"/>
          <ac:spMkLst>
            <pc:docMk/>
            <pc:sldMk cId="219622855" sldId="259"/>
            <ac:spMk id="2" creationId="{57FE7964-4BA9-3141-3250-2E2FFAD3C4E5}"/>
          </ac:spMkLst>
        </pc:spChg>
        <pc:spChg chg="mod">
          <ac:chgData name="Ana Gabriela Sinencio Rangel" userId="cbff611e60cc7d70" providerId="LiveId" clId="{518A6DC6-A269-4C61-A847-0F1F524813A3}" dt="2022-06-27T19:56:31.494" v="37" actId="1076"/>
          <ac:spMkLst>
            <pc:docMk/>
            <pc:sldMk cId="219622855" sldId="259"/>
            <ac:spMk id="3" creationId="{789E441C-6512-3A5B-7CBC-773B962D10C1}"/>
          </ac:spMkLst>
        </pc:spChg>
      </pc:sldChg>
      <pc:sldChg chg="addSp delSp modSp mod">
        <pc:chgData name="Ana Gabriela Sinencio Rangel" userId="cbff611e60cc7d70" providerId="LiveId" clId="{518A6DC6-A269-4C61-A847-0F1F524813A3}" dt="2022-06-27T21:51:47.563" v="79" actId="2711"/>
        <pc:sldMkLst>
          <pc:docMk/>
          <pc:sldMk cId="2011548748" sldId="263"/>
        </pc:sldMkLst>
        <pc:graphicFrameChg chg="del modGraphic">
          <ac:chgData name="Ana Gabriela Sinencio Rangel" userId="cbff611e60cc7d70" providerId="LiveId" clId="{518A6DC6-A269-4C61-A847-0F1F524813A3}" dt="2022-06-27T21:46:11.722" v="49" actId="478"/>
          <ac:graphicFrameMkLst>
            <pc:docMk/>
            <pc:sldMk cId="2011548748" sldId="263"/>
            <ac:graphicFrameMk id="4" creationId="{2CDE2541-7386-266D-75E9-72D2F9640268}"/>
          </ac:graphicFrameMkLst>
        </pc:graphicFrameChg>
        <pc:graphicFrameChg chg="add mod modGraphic">
          <ac:chgData name="Ana Gabriela Sinencio Rangel" userId="cbff611e60cc7d70" providerId="LiveId" clId="{518A6DC6-A269-4C61-A847-0F1F524813A3}" dt="2022-06-27T21:51:47.563" v="79" actId="2711"/>
          <ac:graphicFrameMkLst>
            <pc:docMk/>
            <pc:sldMk cId="2011548748" sldId="263"/>
            <ac:graphicFrameMk id="5" creationId="{973DBD7A-A02A-7CDA-CE5B-648A1E7DEBEF}"/>
          </ac:graphicFrameMkLst>
        </pc:graphicFrameChg>
      </pc:sldChg>
    </pc:docChg>
  </pc:docChgLst>
  <pc:docChgLst>
    <pc:chgData name="Ana Gabriela Sinencio Rangel" userId="cbff611e60cc7d70" providerId="LiveId" clId="{343D1F5B-A805-49BB-B6AB-CBD799EB1C0C}"/>
    <pc:docChg chg="modSld">
      <pc:chgData name="Ana Gabriela Sinencio Rangel" userId="cbff611e60cc7d70" providerId="LiveId" clId="{343D1F5B-A805-49BB-B6AB-CBD799EB1C0C}" dt="2022-05-12T18:07:19.556" v="27" actId="20577"/>
      <pc:docMkLst>
        <pc:docMk/>
      </pc:docMkLst>
      <pc:sldChg chg="modSp mod">
        <pc:chgData name="Ana Gabriela Sinencio Rangel" userId="cbff611e60cc7d70" providerId="LiveId" clId="{343D1F5B-A805-49BB-B6AB-CBD799EB1C0C}" dt="2022-05-12T18:04:28.602" v="12" actId="20577"/>
        <pc:sldMkLst>
          <pc:docMk/>
          <pc:sldMk cId="2567785152" sldId="256"/>
        </pc:sldMkLst>
        <pc:spChg chg="mod">
          <ac:chgData name="Ana Gabriela Sinencio Rangel" userId="cbff611e60cc7d70" providerId="LiveId" clId="{343D1F5B-A805-49BB-B6AB-CBD799EB1C0C}" dt="2022-05-12T18:04:16.953" v="6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343D1F5B-A805-49BB-B6AB-CBD799EB1C0C}" dt="2022-05-12T18:04:28.602" v="12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343D1F5B-A805-49BB-B6AB-CBD799EB1C0C}" dt="2022-05-12T18:07:19.556" v="27" actId="20577"/>
        <pc:sldMkLst>
          <pc:docMk/>
          <pc:sldMk cId="3723837369" sldId="257"/>
        </pc:sldMkLst>
        <pc:spChg chg="mod">
          <ac:chgData name="Ana Gabriela Sinencio Rangel" userId="cbff611e60cc7d70" providerId="LiveId" clId="{343D1F5B-A805-49BB-B6AB-CBD799EB1C0C}" dt="2022-05-12T18:07:01.344" v="13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343D1F5B-A805-49BB-B6AB-CBD799EB1C0C}" dt="2022-05-12T18:07:19.556" v="27" actId="20577"/>
          <ac:spMkLst>
            <pc:docMk/>
            <pc:sldMk cId="3723837369" sldId="257"/>
            <ac:spMk id="6" creationId="{00000000-0000-0000-0000-000000000000}"/>
          </ac:spMkLst>
        </pc:spChg>
      </pc:sldChg>
    </pc:docChg>
  </pc:docChgLst>
  <pc:docChgLst>
    <pc:chgData name="Ana Gabriela Sinencio Rangel" userId="cbff611e60cc7d70" providerId="LiveId" clId="{FB680439-FA23-4A53-AB58-68FBF112854B}"/>
    <pc:docChg chg="custSel modSld">
      <pc:chgData name="Ana Gabriela Sinencio Rangel" userId="cbff611e60cc7d70" providerId="LiveId" clId="{FB680439-FA23-4A53-AB58-68FBF112854B}" dt="2022-09-20T19:21:51.061" v="155" actId="313"/>
      <pc:docMkLst>
        <pc:docMk/>
      </pc:docMkLst>
      <pc:sldChg chg="modSp mod">
        <pc:chgData name="Ana Gabriela Sinencio Rangel" userId="cbff611e60cc7d70" providerId="LiveId" clId="{FB680439-FA23-4A53-AB58-68FBF112854B}" dt="2022-09-20T19:21:51.061" v="155" actId="313"/>
        <pc:sldMkLst>
          <pc:docMk/>
          <pc:sldMk cId="2567785152" sldId="256"/>
        </pc:sldMkLst>
        <pc:spChg chg="mod">
          <ac:chgData name="Ana Gabriela Sinencio Rangel" userId="cbff611e60cc7d70" providerId="LiveId" clId="{FB680439-FA23-4A53-AB58-68FBF112854B}" dt="2022-09-20T19:21:31.647" v="137" actId="20577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Ana Gabriela Sinencio Rangel" userId="cbff611e60cc7d70" providerId="LiveId" clId="{FB680439-FA23-4A53-AB58-68FBF112854B}" dt="2022-09-20T19:21:51.061" v="155" actId="313"/>
          <ac:spMkLst>
            <pc:docMk/>
            <pc:sldMk cId="2567785152" sldId="256"/>
            <ac:spMk id="6" creationId="{00000000-0000-0000-0000-000000000000}"/>
          </ac:spMkLst>
        </pc:spChg>
      </pc:sldChg>
      <pc:sldChg chg="modSp mod">
        <pc:chgData name="Ana Gabriela Sinencio Rangel" userId="cbff611e60cc7d70" providerId="LiveId" clId="{FB680439-FA23-4A53-AB58-68FBF112854B}" dt="2022-09-20T19:21:21.955" v="131" actId="20577"/>
        <pc:sldMkLst>
          <pc:docMk/>
          <pc:sldMk cId="3723837369" sldId="257"/>
        </pc:sldMkLst>
        <pc:spChg chg="mod">
          <ac:chgData name="Ana Gabriela Sinencio Rangel" userId="cbff611e60cc7d70" providerId="LiveId" clId="{FB680439-FA23-4A53-AB58-68FBF112854B}" dt="2022-09-20T19:20:54.697" v="114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Ana Gabriela Sinencio Rangel" userId="cbff611e60cc7d70" providerId="LiveId" clId="{FB680439-FA23-4A53-AB58-68FBF112854B}" dt="2022-09-20T19:21:21.955" v="131" actId="20577"/>
          <ac:spMkLst>
            <pc:docMk/>
            <pc:sldMk cId="3723837369" sldId="257"/>
            <ac:spMk id="6" creationId="{00000000-0000-0000-0000-000000000000}"/>
          </ac:spMkLst>
        </pc:spChg>
      </pc:sldChg>
    </pc:docChg>
  </pc:docChgLst>
  <pc:docChgLst>
    <pc:chgData name="iVan Laffitte" userId="733b20455f91c37a" providerId="LiveId" clId="{58D654C3-AE35-400D-8403-9480F23DEA70}"/>
    <pc:docChg chg="undo custSel modSld">
      <pc:chgData name="iVan Laffitte" userId="733b20455f91c37a" providerId="LiveId" clId="{58D654C3-AE35-400D-8403-9480F23DEA70}" dt="2022-04-22T18:13:10.368" v="106" actId="20577"/>
      <pc:docMkLst>
        <pc:docMk/>
      </pc:docMkLst>
      <pc:sldChg chg="modSp mod">
        <pc:chgData name="iVan Laffitte" userId="733b20455f91c37a" providerId="LiveId" clId="{58D654C3-AE35-400D-8403-9480F23DEA70}" dt="2022-04-22T18:13:10.368" v="106" actId="20577"/>
        <pc:sldMkLst>
          <pc:docMk/>
          <pc:sldMk cId="3723837369" sldId="257"/>
        </pc:sldMkLst>
        <pc:spChg chg="mod">
          <ac:chgData name="iVan Laffitte" userId="733b20455f91c37a" providerId="LiveId" clId="{58D654C3-AE35-400D-8403-9480F23DEA70}" dt="2022-04-22T18:13:10.368" v="106" actId="20577"/>
          <ac:spMkLst>
            <pc:docMk/>
            <pc:sldMk cId="3723837369" sldId="257"/>
            <ac:spMk id="4" creationId="{00000000-0000-0000-0000-000000000000}"/>
          </ac:spMkLst>
        </pc:spChg>
      </pc:sldChg>
    </pc:docChg>
  </pc:docChgLst>
  <pc:docChgLst>
    <pc:chgData name="iVan Laffitte" userId="733b20455f91c37a" providerId="LiveId" clId="{706B7AAE-7A40-48E9-BD7D-084DA42133BA}"/>
    <pc:docChg chg="undo custSel modSld modMainMaster">
      <pc:chgData name="iVan Laffitte" userId="733b20455f91c37a" providerId="LiveId" clId="{706B7AAE-7A40-48E9-BD7D-084DA42133BA}" dt="2022-03-30T21:50:26.579" v="230" actId="20577"/>
      <pc:docMkLst>
        <pc:docMk/>
      </pc:docMkLst>
      <pc:sldChg chg="modSp mod">
        <pc:chgData name="iVan Laffitte" userId="733b20455f91c37a" providerId="LiveId" clId="{706B7AAE-7A40-48E9-BD7D-084DA42133BA}" dt="2022-03-28T18:12:06.240" v="60" actId="20577"/>
        <pc:sldMkLst>
          <pc:docMk/>
          <pc:sldMk cId="2567785152" sldId="256"/>
        </pc:sldMkLst>
        <pc:spChg chg="mod">
          <ac:chgData name="iVan Laffitte" userId="733b20455f91c37a" providerId="LiveId" clId="{706B7AAE-7A40-48E9-BD7D-084DA42133BA}" dt="2022-03-28T18:11:49.752" v="34" actId="113"/>
          <ac:spMkLst>
            <pc:docMk/>
            <pc:sldMk cId="2567785152" sldId="256"/>
            <ac:spMk id="2" creationId="{00000000-0000-0000-0000-000000000000}"/>
          </ac:spMkLst>
        </pc:spChg>
        <pc:spChg chg="mod">
          <ac:chgData name="iVan Laffitte" userId="733b20455f91c37a" providerId="LiveId" clId="{706B7AAE-7A40-48E9-BD7D-084DA42133BA}" dt="2022-03-28T18:11:45.366" v="33" actId="2711"/>
          <ac:spMkLst>
            <pc:docMk/>
            <pc:sldMk cId="2567785152" sldId="256"/>
            <ac:spMk id="3" creationId="{00000000-0000-0000-0000-000000000000}"/>
          </ac:spMkLst>
        </pc:spChg>
        <pc:spChg chg="mod">
          <ac:chgData name="iVan Laffitte" userId="733b20455f91c37a" providerId="LiveId" clId="{706B7AAE-7A40-48E9-BD7D-084DA42133BA}" dt="2022-03-28T18:12:06.240" v="60" actId="20577"/>
          <ac:spMkLst>
            <pc:docMk/>
            <pc:sldMk cId="2567785152" sldId="256"/>
            <ac:spMk id="6" creationId="{00000000-0000-0000-0000-000000000000}"/>
          </ac:spMkLst>
        </pc:spChg>
      </pc:sldChg>
      <pc:sldChg chg="delSp modSp mod">
        <pc:chgData name="iVan Laffitte" userId="733b20455f91c37a" providerId="LiveId" clId="{706B7AAE-7A40-48E9-BD7D-084DA42133BA}" dt="2022-03-30T21:50:26.579" v="230" actId="20577"/>
        <pc:sldMkLst>
          <pc:docMk/>
          <pc:sldMk cId="3723837369" sldId="257"/>
        </pc:sldMkLst>
        <pc:spChg chg="mod">
          <ac:chgData name="iVan Laffitte" userId="733b20455f91c37a" providerId="LiveId" clId="{706B7AAE-7A40-48E9-BD7D-084DA42133BA}" dt="2022-03-30T21:50:26.579" v="230" actId="20577"/>
          <ac:spMkLst>
            <pc:docMk/>
            <pc:sldMk cId="3723837369" sldId="257"/>
            <ac:spMk id="4" creationId="{00000000-0000-0000-0000-000000000000}"/>
          </ac:spMkLst>
        </pc:spChg>
        <pc:spChg chg="mod">
          <ac:chgData name="iVan Laffitte" userId="733b20455f91c37a" providerId="LiveId" clId="{706B7AAE-7A40-48E9-BD7D-084DA42133BA}" dt="2022-03-28T18:15:03.156" v="169" actId="20577"/>
          <ac:spMkLst>
            <pc:docMk/>
            <pc:sldMk cId="3723837369" sldId="257"/>
            <ac:spMk id="6" creationId="{00000000-0000-0000-0000-000000000000}"/>
          </ac:spMkLst>
        </pc:spChg>
        <pc:spChg chg="del mod">
          <ac:chgData name="iVan Laffitte" userId="733b20455f91c37a" providerId="LiveId" clId="{706B7AAE-7A40-48E9-BD7D-084DA42133BA}" dt="2022-03-28T18:14:03.445" v="115" actId="478"/>
          <ac:spMkLst>
            <pc:docMk/>
            <pc:sldMk cId="3723837369" sldId="257"/>
            <ac:spMk id="7" creationId="{C2569A66-15E8-4771-8E8D-91DECD5728EC}"/>
          </ac:spMkLst>
        </pc:spChg>
      </pc:sldChg>
      <pc:sldMasterChg chg="modSldLayout">
        <pc:chgData name="iVan Laffitte" userId="733b20455f91c37a" providerId="LiveId" clId="{706B7AAE-7A40-48E9-BD7D-084DA42133BA}" dt="2022-03-28T18:11:21.526" v="30" actId="1036"/>
        <pc:sldMasterMkLst>
          <pc:docMk/>
          <pc:sldMasterMk cId="221112370" sldId="2147483660"/>
        </pc:sldMasterMkLst>
        <pc:sldLayoutChg chg="addSp modSp mod">
          <pc:chgData name="iVan Laffitte" userId="733b20455f91c37a" providerId="LiveId" clId="{706B7AAE-7A40-48E9-BD7D-084DA42133BA}" dt="2022-03-28T18:11:21.526" v="30" actId="1036"/>
          <pc:sldLayoutMkLst>
            <pc:docMk/>
            <pc:sldMasterMk cId="221112370" sldId="2147483660"/>
            <pc:sldLayoutMk cId="1328499781" sldId="2147483661"/>
          </pc:sldLayoutMkLst>
          <pc:spChg chg="add mod">
            <ac:chgData name="iVan Laffitte" userId="733b20455f91c37a" providerId="LiveId" clId="{706B7AAE-7A40-48E9-BD7D-084DA42133BA}" dt="2022-03-28T18:11:21.526" v="30" actId="1036"/>
            <ac:spMkLst>
              <pc:docMk/>
              <pc:sldMasterMk cId="221112370" sldId="2147483660"/>
              <pc:sldLayoutMk cId="1328499781" sldId="2147483661"/>
              <ac:spMk id="2" creationId="{CE73ACCC-171D-4DB0-9451-695FA137A210}"/>
            </ac:spMkLst>
          </pc:spChg>
          <pc:picChg chg="mod">
            <ac:chgData name="iVan Laffitte" userId="733b20455f91c37a" providerId="LiveId" clId="{706B7AAE-7A40-48E9-BD7D-084DA42133BA}" dt="2022-03-28T18:10:37.784" v="9" actId="1076"/>
            <ac:picMkLst>
              <pc:docMk/>
              <pc:sldMasterMk cId="221112370" sldId="2147483660"/>
              <pc:sldLayoutMk cId="1328499781" sldId="2147483661"/>
              <ac:picMk id="3" creationId="{00000000-0000-0000-0000-000000000000}"/>
            </ac:picMkLst>
          </pc:picChg>
        </pc:sldLayoutChg>
      </pc:sldMasterChg>
    </pc:docChg>
  </pc:docChgLst>
  <pc:docChgLst>
    <pc:chgData name="iVan Laffitte" userId="733b20455f91c37a" providerId="LiveId" clId="{B57D9AE5-8D6E-460C-AFE0-E12EC4CF2773}"/>
    <pc:docChg chg="undo custSel delSld modSld">
      <pc:chgData name="iVan Laffitte" userId="733b20455f91c37a" providerId="LiveId" clId="{B57D9AE5-8D6E-460C-AFE0-E12EC4CF2773}" dt="2022-06-22T21:01:00.243" v="190"/>
      <pc:docMkLst>
        <pc:docMk/>
      </pc:docMkLst>
      <pc:sldChg chg="addSp delSp modSp mod">
        <pc:chgData name="iVan Laffitte" userId="733b20455f91c37a" providerId="LiveId" clId="{B57D9AE5-8D6E-460C-AFE0-E12EC4CF2773}" dt="2022-06-22T20:54:39.457" v="27"/>
        <pc:sldMkLst>
          <pc:docMk/>
          <pc:sldMk cId="4032234020" sldId="258"/>
        </pc:sldMkLst>
        <pc:grpChg chg="mod">
          <ac:chgData name="iVan Laffitte" userId="733b20455f91c37a" providerId="LiveId" clId="{B57D9AE5-8D6E-460C-AFE0-E12EC4CF2773}" dt="2022-06-22T20:54:31.837" v="18"/>
          <ac:grpSpMkLst>
            <pc:docMk/>
            <pc:sldMk cId="4032234020" sldId="258"/>
            <ac:grpSpMk id="20" creationId="{8713440A-2A5B-4B34-8C39-7B74D7A0046C}"/>
          </ac:grpSpMkLst>
        </pc:grpChg>
        <pc:grpChg chg="mod">
          <ac:chgData name="iVan Laffitte" userId="733b20455f91c37a" providerId="LiveId" clId="{B57D9AE5-8D6E-460C-AFE0-E12EC4CF2773}" dt="2022-06-22T20:54:39.457" v="27"/>
          <ac:grpSpMkLst>
            <pc:docMk/>
            <pc:sldMk cId="4032234020" sldId="258"/>
            <ac:grpSpMk id="29" creationId="{35EC6867-1A80-46DF-BA66-4DD097B94E2A}"/>
          </ac:grpSpMkLst>
        </pc:grpChg>
        <pc:graphicFrameChg chg="modGraphic">
          <ac:chgData name="iVan Laffitte" userId="733b20455f91c37a" providerId="LiveId" clId="{B57D9AE5-8D6E-460C-AFE0-E12EC4CF2773}" dt="2022-06-22T20:52:34.790" v="0" actId="790"/>
          <ac:graphicFrameMkLst>
            <pc:docMk/>
            <pc:sldMk cId="4032234020" sldId="258"/>
            <ac:graphicFrameMk id="7" creationId="{F60BF187-A35B-8D99-E612-4CF8F91DFF0C}"/>
          </ac:graphicFrameMkLst>
        </pc:graphicFrameChg>
        <pc:inkChg chg="add del">
          <ac:chgData name="iVan Laffitte" userId="733b20455f91c37a" providerId="LiveId" clId="{B57D9AE5-8D6E-460C-AFE0-E12EC4CF2773}" dt="2022-06-22T20:54:03.657" v="2" actId="9405"/>
          <ac:inkMkLst>
            <pc:docMk/>
            <pc:sldMk cId="4032234020" sldId="258"/>
            <ac:inkMk id="3" creationId="{8962EBC9-4310-433B-8CFC-612E96451EE2}"/>
          </ac:inkMkLst>
        </pc:inkChg>
        <pc:inkChg chg="add">
          <ac:chgData name="iVan Laffitte" userId="733b20455f91c37a" providerId="LiveId" clId="{B57D9AE5-8D6E-460C-AFE0-E12EC4CF2773}" dt="2022-06-22T20:54:18.564" v="3" actId="9405"/>
          <ac:inkMkLst>
            <pc:docMk/>
            <pc:sldMk cId="4032234020" sldId="258"/>
            <ac:inkMk id="4" creationId="{5CB1B21E-C950-4425-8152-A9279573BF48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5" creationId="{2A85D2CF-01C4-4E3F-BF8F-1B94DD49CAEC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6" creationId="{1EEB1458-720A-4CD0-B41E-774E278673CC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8" creationId="{F8FD294B-3454-4E1B-9706-08A30E2E29D0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9" creationId="{F553141A-7B6F-4F3E-89E4-DF07738A110A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0" creationId="{DFEF36CF-32B4-4FE8-8538-D46651C51070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1" creationId="{A0CCF8CA-6268-4047-B485-699B00A84909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2" creationId="{3E142FC9-5516-4542-AD58-E5F46A3E6CFF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3" creationId="{59BBABE8-1557-4F59-8878-3FDF7C42834D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4" creationId="{8D7E734E-ACDA-40F9-ADA0-2EE0C4020201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5" creationId="{A2376C0D-C638-4CB2-A17C-64B483FA3A19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6" creationId="{CC69B5E0-98FD-4CD0-B257-C4A118553612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7" creationId="{30E9F287-DF19-48BA-B9FA-3B0968A15A7E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8" creationId="{C0E6BEDA-1B6C-41F1-A495-FBA342821AF5}"/>
          </ac:inkMkLst>
        </pc:inkChg>
        <pc:inkChg chg="add mod">
          <ac:chgData name="iVan Laffitte" userId="733b20455f91c37a" providerId="LiveId" clId="{B57D9AE5-8D6E-460C-AFE0-E12EC4CF2773}" dt="2022-06-22T20:54:31.837" v="18"/>
          <ac:inkMkLst>
            <pc:docMk/>
            <pc:sldMk cId="4032234020" sldId="258"/>
            <ac:inkMk id="19" creationId="{BFA56860-11FD-4A8C-976D-4593DF0604D5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1" creationId="{75EBD11B-8ECD-429D-970A-0135BB42C7EC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2" creationId="{8F460651-985D-4C94-9D7D-1A5C768624C5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3" creationId="{30E88DCF-BB57-4076-AEC6-0A6BBFD4FF0C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4" creationId="{77185EC4-A3D6-4329-9A0F-72F0ED9622CF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5" creationId="{0FA6A1C3-F40B-4C26-9BC4-E13E69BD77D2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6" creationId="{D6020937-E7AD-47FB-9495-CA8D805165DA}"/>
          </ac:inkMkLst>
        </pc:inkChg>
        <pc:inkChg chg="add mod">
          <ac:chgData name="iVan Laffitte" userId="733b20455f91c37a" providerId="LiveId" clId="{B57D9AE5-8D6E-460C-AFE0-E12EC4CF2773}" dt="2022-06-22T20:54:39.457" v="27"/>
          <ac:inkMkLst>
            <pc:docMk/>
            <pc:sldMk cId="4032234020" sldId="258"/>
            <ac:inkMk id="27" creationId="{20E7C9E3-632E-4404-B2A4-62D89CDCA079}"/>
          </ac:inkMkLst>
        </pc:inkChg>
        <pc:inkChg chg="add">
          <ac:chgData name="iVan Laffitte" userId="733b20455f91c37a" providerId="LiveId" clId="{B57D9AE5-8D6E-460C-AFE0-E12EC4CF2773}" dt="2022-06-22T20:54:38.781" v="26" actId="9405"/>
          <ac:inkMkLst>
            <pc:docMk/>
            <pc:sldMk cId="4032234020" sldId="258"/>
            <ac:inkMk id="28" creationId="{E9DBAC2F-5B5A-48E8-ABEF-BC0647D1C015}"/>
          </ac:inkMkLst>
        </pc:inkChg>
      </pc:sldChg>
      <pc:sldChg chg="addSp delSp modSp mod">
        <pc:chgData name="iVan Laffitte" userId="733b20455f91c37a" providerId="LiveId" clId="{B57D9AE5-8D6E-460C-AFE0-E12EC4CF2773}" dt="2022-06-22T20:59:58.841" v="166" actId="6549"/>
        <pc:sldMkLst>
          <pc:docMk/>
          <pc:sldMk cId="219622855" sldId="259"/>
        </pc:sldMkLst>
        <pc:spChg chg="mod">
          <ac:chgData name="iVan Laffitte" userId="733b20455f91c37a" providerId="LiveId" clId="{B57D9AE5-8D6E-460C-AFE0-E12EC4CF2773}" dt="2022-06-22T20:55:56.465" v="44" actId="1076"/>
          <ac:spMkLst>
            <pc:docMk/>
            <pc:sldMk cId="219622855" sldId="259"/>
            <ac:spMk id="2" creationId="{57FE7964-4BA9-3141-3250-2E2FFAD3C4E5}"/>
          </ac:spMkLst>
        </pc:spChg>
        <pc:spChg chg="mod">
          <ac:chgData name="iVan Laffitte" userId="733b20455f91c37a" providerId="LiveId" clId="{B57D9AE5-8D6E-460C-AFE0-E12EC4CF2773}" dt="2022-06-22T20:59:58.841" v="166" actId="6549"/>
          <ac:spMkLst>
            <pc:docMk/>
            <pc:sldMk cId="219622855" sldId="259"/>
            <ac:spMk id="3" creationId="{789E441C-6512-3A5B-7CBC-773B962D10C1}"/>
          </ac:spMkLst>
        </pc:spChg>
        <pc:spChg chg="add mod">
          <ac:chgData name="iVan Laffitte" userId="733b20455f91c37a" providerId="LiveId" clId="{B57D9AE5-8D6E-460C-AFE0-E12EC4CF2773}" dt="2022-06-22T20:59:25.124" v="162" actId="1076"/>
          <ac:spMkLst>
            <pc:docMk/>
            <pc:sldMk cId="219622855" sldId="259"/>
            <ac:spMk id="11" creationId="{79998529-6AAC-4DC8-89E1-CB17B636C03F}"/>
          </ac:spMkLst>
        </pc:spChg>
        <pc:spChg chg="add mod">
          <ac:chgData name="iVan Laffitte" userId="733b20455f91c37a" providerId="LiveId" clId="{B57D9AE5-8D6E-460C-AFE0-E12EC4CF2773}" dt="2022-06-22T20:59:25.124" v="162" actId="1076"/>
          <ac:spMkLst>
            <pc:docMk/>
            <pc:sldMk cId="219622855" sldId="259"/>
            <ac:spMk id="12" creationId="{92792F89-7C0B-49E8-A199-E93E2CC3CB30}"/>
          </ac:spMkLst>
        </pc:spChg>
        <pc:picChg chg="del">
          <ac:chgData name="iVan Laffitte" userId="733b20455f91c37a" providerId="LiveId" clId="{B57D9AE5-8D6E-460C-AFE0-E12EC4CF2773}" dt="2022-06-22T20:55:47.536" v="41" actId="478"/>
          <ac:picMkLst>
            <pc:docMk/>
            <pc:sldMk cId="219622855" sldId="259"/>
            <ac:picMk id="7" creationId="{D676BD4F-D776-10B1-7850-AA4C43FD3560}"/>
          </ac:picMkLst>
        </pc:picChg>
        <pc:picChg chg="add mod">
          <ac:chgData name="iVan Laffitte" userId="733b20455f91c37a" providerId="LiveId" clId="{B57D9AE5-8D6E-460C-AFE0-E12EC4CF2773}" dt="2022-06-22T20:59:34.924" v="164" actId="1076"/>
          <ac:picMkLst>
            <pc:docMk/>
            <pc:sldMk cId="219622855" sldId="259"/>
            <ac:picMk id="10" creationId="{2E9C77C3-91B9-4AD5-84E6-538C7FDA0F6E}"/>
          </ac:picMkLst>
        </pc:picChg>
        <pc:inkChg chg="add del">
          <ac:chgData name="iVan Laffitte" userId="733b20455f91c37a" providerId="LiveId" clId="{B57D9AE5-8D6E-460C-AFE0-E12EC4CF2773}" dt="2022-06-22T20:55:10.696" v="36" actId="9405"/>
          <ac:inkMkLst>
            <pc:docMk/>
            <pc:sldMk cId="219622855" sldId="259"/>
            <ac:inkMk id="4" creationId="{64D4D1B8-6E23-40A7-91F9-A8E5F2DC74AE}"/>
          </ac:inkMkLst>
        </pc:inkChg>
        <pc:inkChg chg="add del">
          <ac:chgData name="iVan Laffitte" userId="733b20455f91c37a" providerId="LiveId" clId="{B57D9AE5-8D6E-460C-AFE0-E12EC4CF2773}" dt="2022-06-22T20:55:10.304" v="35" actId="9405"/>
          <ac:inkMkLst>
            <pc:docMk/>
            <pc:sldMk cId="219622855" sldId="259"/>
            <ac:inkMk id="5" creationId="{B081FE47-E7C2-4E4E-BB07-460CBCA62C27}"/>
          </ac:inkMkLst>
        </pc:inkChg>
        <pc:inkChg chg="add del">
          <ac:chgData name="iVan Laffitte" userId="733b20455f91c37a" providerId="LiveId" clId="{B57D9AE5-8D6E-460C-AFE0-E12EC4CF2773}" dt="2022-06-22T20:55:09.969" v="34" actId="9405"/>
          <ac:inkMkLst>
            <pc:docMk/>
            <pc:sldMk cId="219622855" sldId="259"/>
            <ac:inkMk id="6" creationId="{E1942177-3B76-4B9D-A300-069276A56D29}"/>
          </ac:inkMkLst>
        </pc:inkChg>
        <pc:inkChg chg="add del">
          <ac:chgData name="iVan Laffitte" userId="733b20455f91c37a" providerId="LiveId" clId="{B57D9AE5-8D6E-460C-AFE0-E12EC4CF2773}" dt="2022-06-22T20:55:09.692" v="33" actId="9405"/>
          <ac:inkMkLst>
            <pc:docMk/>
            <pc:sldMk cId="219622855" sldId="259"/>
            <ac:inkMk id="8" creationId="{0F6F3990-6AE6-4892-9A57-51DF62D4C635}"/>
          </ac:inkMkLst>
        </pc:inkChg>
      </pc:sldChg>
      <pc:sldChg chg="del">
        <pc:chgData name="iVan Laffitte" userId="733b20455f91c37a" providerId="LiveId" clId="{B57D9AE5-8D6E-460C-AFE0-E12EC4CF2773}" dt="2022-06-22T20:59:55.401" v="165" actId="47"/>
        <pc:sldMkLst>
          <pc:docMk/>
          <pc:sldMk cId="3358801678" sldId="260"/>
        </pc:sldMkLst>
      </pc:sldChg>
      <pc:sldChg chg="addSp mod">
        <pc:chgData name="iVan Laffitte" userId="733b20455f91c37a" providerId="LiveId" clId="{B57D9AE5-8D6E-460C-AFE0-E12EC4CF2773}" dt="2022-06-22T20:54:44.468" v="28" actId="9405"/>
        <pc:sldMkLst>
          <pc:docMk/>
          <pc:sldMk cId="713674461" sldId="262"/>
        </pc:sldMkLst>
        <pc:inkChg chg="add">
          <ac:chgData name="iVan Laffitte" userId="733b20455f91c37a" providerId="LiveId" clId="{B57D9AE5-8D6E-460C-AFE0-E12EC4CF2773}" dt="2022-06-22T20:54:44.468" v="28" actId="9405"/>
          <ac:inkMkLst>
            <pc:docMk/>
            <pc:sldMk cId="713674461" sldId="262"/>
            <ac:inkMk id="3" creationId="{164981D1-844C-40BC-B1D1-7485E791CD37}"/>
          </ac:inkMkLst>
        </pc:inkChg>
      </pc:sldChg>
      <pc:sldChg chg="addSp modSp mod">
        <pc:chgData name="iVan Laffitte" userId="733b20455f91c37a" providerId="LiveId" clId="{B57D9AE5-8D6E-460C-AFE0-E12EC4CF2773}" dt="2022-06-22T21:01:00.243" v="190"/>
        <pc:sldMkLst>
          <pc:docMk/>
          <pc:sldMk cId="2011548748" sldId="263"/>
        </pc:sldMkLst>
        <pc:spChg chg="mod">
          <ac:chgData name="iVan Laffitte" userId="733b20455f91c37a" providerId="LiveId" clId="{B57D9AE5-8D6E-460C-AFE0-E12EC4CF2773}" dt="2022-06-22T21:00:34.547" v="172" actId="1076"/>
          <ac:spMkLst>
            <pc:docMk/>
            <pc:sldMk cId="2011548748" sldId="263"/>
            <ac:spMk id="2" creationId="{57FE7964-4BA9-3141-3250-2E2FFAD3C4E5}"/>
          </ac:spMkLst>
        </pc:spChg>
        <pc:grpChg chg="mod">
          <ac:chgData name="iVan Laffitte" userId="733b20455f91c37a" providerId="LiveId" clId="{B57D9AE5-8D6E-460C-AFE0-E12EC4CF2773}" dt="2022-06-22T21:01:00.243" v="190"/>
          <ac:grpSpMkLst>
            <pc:docMk/>
            <pc:sldMk cId="2011548748" sldId="263"/>
            <ac:grpSpMk id="20" creationId="{770248D3-9548-4085-813E-42D058BB0B91}"/>
          </ac:grpSpMkLst>
        </pc:grpChg>
        <pc:graphicFrameChg chg="mod modGraphic">
          <ac:chgData name="iVan Laffitte" userId="733b20455f91c37a" providerId="LiveId" clId="{B57D9AE5-8D6E-460C-AFE0-E12EC4CF2773}" dt="2022-06-22T21:00:38.259" v="173" actId="1076"/>
          <ac:graphicFrameMkLst>
            <pc:docMk/>
            <pc:sldMk cId="2011548748" sldId="263"/>
            <ac:graphicFrameMk id="4" creationId="{2CDE2541-7386-266D-75E9-72D2F9640268}"/>
          </ac:graphicFrameMkLst>
        </pc:graphicFrameChg>
        <pc:inkChg chg="add">
          <ac:chgData name="iVan Laffitte" userId="733b20455f91c37a" providerId="LiveId" clId="{B57D9AE5-8D6E-460C-AFE0-E12EC4CF2773}" dt="2022-06-22T21:00:47.165" v="174" actId="9405"/>
          <ac:inkMkLst>
            <pc:docMk/>
            <pc:sldMk cId="2011548748" sldId="263"/>
            <ac:inkMk id="3" creationId="{C812A94D-AE40-4929-B6C9-54CE2ABFDC84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5" creationId="{7E7EC919-038C-4A1F-8068-82A405F3666C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6" creationId="{71455F08-5975-4B47-99E4-C1F7471C46B1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7" creationId="{D388D26D-9102-41F5-8403-DF121B58F4A7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8" creationId="{3A07B1B3-4170-4571-9D3C-EB0F785FE290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9" creationId="{B16DA294-5E99-43E8-BB4F-A176B72DF810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0" creationId="{EB84094F-5281-4517-A6F9-DA10ACD9AE64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1" creationId="{7E978AA0-3A1F-46CB-B0E9-0B66CFA21AAB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2" creationId="{FFE7E0E5-EF9F-4B4D-A01C-0E93B1434791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3" creationId="{279F3C9C-4C9F-469B-ABBD-C1EFF33FBAE6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4" creationId="{43C6A8B9-10F2-489C-B744-B782D6ED55B1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5" creationId="{B442785D-38FD-4881-8CB4-ECE2768A9FA3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6" creationId="{425E7F4A-C9EB-490F-A608-1D84E5141982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7" creationId="{34296EF0-4A3B-4A1B-883F-68C57C72843E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8" creationId="{FCD469E6-F903-4723-9B9B-C8518F910F35}"/>
          </ac:inkMkLst>
        </pc:inkChg>
        <pc:inkChg chg="add mod">
          <ac:chgData name="iVan Laffitte" userId="733b20455f91c37a" providerId="LiveId" clId="{B57D9AE5-8D6E-460C-AFE0-E12EC4CF2773}" dt="2022-06-22T21:01:00.243" v="190"/>
          <ac:inkMkLst>
            <pc:docMk/>
            <pc:sldMk cId="2011548748" sldId="263"/>
            <ac:inkMk id="19" creationId="{DDA9142B-6A44-4AD2-B678-B970CEF074D0}"/>
          </ac:inkMkLst>
        </pc:inkChg>
      </pc:sldChg>
    </pc:docChg>
  </pc:docChgLst>
  <pc:docChgLst>
    <pc:chgData name="iVan Laffitte" userId="733b20455f91c37a" providerId="LiveId" clId="{7575E59E-815E-44C1-888F-AFF1D77456C2}"/>
    <pc:docChg chg="undo custSel modSld">
      <pc:chgData name="iVan Laffitte" userId="733b20455f91c37a" providerId="LiveId" clId="{7575E59E-815E-44C1-888F-AFF1D77456C2}" dt="2022-05-19T19:08:35.978" v="122" actId="20577"/>
      <pc:docMkLst>
        <pc:docMk/>
      </pc:docMkLst>
      <pc:sldChg chg="modSp mod">
        <pc:chgData name="iVan Laffitte" userId="733b20455f91c37a" providerId="LiveId" clId="{7575E59E-815E-44C1-888F-AFF1D77456C2}" dt="2022-05-19T19:08:35.978" v="122" actId="20577"/>
        <pc:sldMkLst>
          <pc:docMk/>
          <pc:sldMk cId="3723837369" sldId="257"/>
        </pc:sldMkLst>
        <pc:spChg chg="mod">
          <ac:chgData name="iVan Laffitte" userId="733b20455f91c37a" providerId="LiveId" clId="{7575E59E-815E-44C1-888F-AFF1D77456C2}" dt="2022-05-19T19:08:35.978" v="122" actId="20577"/>
          <ac:spMkLst>
            <pc:docMk/>
            <pc:sldMk cId="3723837369" sldId="257"/>
            <ac:spMk id="4" creationId="{00000000-0000-0000-0000-000000000000}"/>
          </ac:spMkLst>
        </pc:spChg>
      </pc:sldChg>
    </pc:docChg>
  </pc:docChgLst>
  <pc:docChgLst>
    <pc:chgData name="iVan Laffitte" userId="733b20455f91c37a" providerId="LiveId" clId="{BEC7C407-324C-45E7-BFDE-A4BC18A5D65A}"/>
    <pc:docChg chg="delSld modSld">
      <pc:chgData name="iVan Laffitte" userId="733b20455f91c37a" providerId="LiveId" clId="{BEC7C407-324C-45E7-BFDE-A4BC18A5D65A}" dt="2022-06-28T01:50:42.248" v="2" actId="20577"/>
      <pc:docMkLst>
        <pc:docMk/>
      </pc:docMkLst>
      <pc:sldChg chg="del">
        <pc:chgData name="iVan Laffitte" userId="733b20455f91c37a" providerId="LiveId" clId="{BEC7C407-324C-45E7-BFDE-A4BC18A5D65A}" dt="2022-06-28T01:50:25.230" v="0" actId="47"/>
        <pc:sldMkLst>
          <pc:docMk/>
          <pc:sldMk cId="4032234020" sldId="258"/>
        </pc:sldMkLst>
      </pc:sldChg>
      <pc:sldChg chg="del">
        <pc:chgData name="iVan Laffitte" userId="733b20455f91c37a" providerId="LiveId" clId="{BEC7C407-324C-45E7-BFDE-A4BC18A5D65A}" dt="2022-06-28T01:50:26.102" v="1" actId="47"/>
        <pc:sldMkLst>
          <pc:docMk/>
          <pc:sldMk cId="713674461" sldId="262"/>
        </pc:sldMkLst>
      </pc:sldChg>
      <pc:sldChg chg="modSp mod">
        <pc:chgData name="iVan Laffitte" userId="733b20455f91c37a" providerId="LiveId" clId="{BEC7C407-324C-45E7-BFDE-A4BC18A5D65A}" dt="2022-06-28T01:50:42.248" v="2" actId="20577"/>
        <pc:sldMkLst>
          <pc:docMk/>
          <pc:sldMk cId="2011548748" sldId="263"/>
        </pc:sldMkLst>
        <pc:graphicFrameChg chg="modGraphic">
          <ac:chgData name="iVan Laffitte" userId="733b20455f91c37a" providerId="LiveId" clId="{BEC7C407-324C-45E7-BFDE-A4BC18A5D65A}" dt="2022-06-28T01:50:42.248" v="2" actId="20577"/>
          <ac:graphicFrameMkLst>
            <pc:docMk/>
            <pc:sldMk cId="2011548748" sldId="263"/>
            <ac:graphicFrameMk id="5" creationId="{973DBD7A-A02A-7CDA-CE5B-648A1E7DEBEF}"/>
          </ac:graphicFrameMkLst>
        </pc:graphicFrameChg>
      </pc:sldChg>
    </pc:docChg>
  </pc:docChgLst>
  <pc:docChgLst>
    <pc:chgData name="iVan Laffitte" userId="733b20455f91c37a" providerId="LiveId" clId="{741766DF-544E-4788-8844-E7E9CDA9C227}"/>
    <pc:docChg chg="modSld">
      <pc:chgData name="iVan Laffitte" userId="733b20455f91c37a" providerId="LiveId" clId="{741766DF-544E-4788-8844-E7E9CDA9C227}" dt="2022-04-20T18:30:12.547" v="0" actId="6549"/>
      <pc:docMkLst>
        <pc:docMk/>
      </pc:docMkLst>
      <pc:sldChg chg="modSp mod">
        <pc:chgData name="iVan Laffitte" userId="733b20455f91c37a" providerId="LiveId" clId="{741766DF-544E-4788-8844-E7E9CDA9C227}" dt="2022-04-20T18:30:12.547" v="0" actId="6549"/>
        <pc:sldMkLst>
          <pc:docMk/>
          <pc:sldMk cId="3723837369" sldId="257"/>
        </pc:sldMkLst>
        <pc:spChg chg="mod">
          <ac:chgData name="iVan Laffitte" userId="733b20455f91c37a" providerId="LiveId" clId="{741766DF-544E-4788-8844-E7E9CDA9C227}" dt="2022-04-20T18:30:12.547" v="0" actId="6549"/>
          <ac:spMkLst>
            <pc:docMk/>
            <pc:sldMk cId="3723837369" sldId="257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D19AAFFA-00B8-4CF8-A816-52BE92576B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6CA2679-D2F3-4CAB-8337-710D89D887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ADD0C-3658-4B18-925A-C87BFE77E967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64A3DFE-3D88-4769-80BF-F013D95602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8572AA9-DEDC-4A9E-ADDE-243343D0D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DD459-626F-4082-A592-21A3C9AA35F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0594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07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127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8168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Texto&#10;&#10;Descripción generada automáticamente">
            <a:extLst>
              <a:ext uri="{FF2B5EF4-FFF2-40B4-BE49-F238E27FC236}">
                <a16:creationId xmlns:a16="http://schemas.microsoft.com/office/drawing/2014/main" xmlns="" id="{95C2EA27-915A-C498-01DF-10BEE4267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20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xmlns="" id="{0FEE4434-8A97-423E-AE93-D1F2C88038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" y="0"/>
            <a:ext cx="12182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33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67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61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872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917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9223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34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DD56-83E6-4A2A-8924-A5080FC8B1B1}" type="datetimeFigureOut">
              <a:rPr lang="es-MX" smtClean="0"/>
              <a:t>03/11/2022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0E56-CA04-4BD6-BEA6-61951A00314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1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7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818147" y="3429000"/>
            <a:ext cx="5649913" cy="11652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es-MX" sz="4000" dirty="0" smtClean="0">
                <a:solidFill>
                  <a:srgbClr val="691A31"/>
                </a:solidFill>
                <a:latin typeface="Montserrat SemiBold" panose="00000700000000000000" pitchFamily="2" charset="0"/>
              </a:rPr>
              <a:t>Quinta </a:t>
            </a:r>
            <a:r>
              <a:rPr lang="es-MX" sz="4000" dirty="0">
                <a:solidFill>
                  <a:srgbClr val="691A31"/>
                </a:solidFill>
                <a:latin typeface="Montserrat SemiBold" panose="00000700000000000000" pitchFamily="2" charset="0"/>
              </a:rPr>
              <a:t>Sesión Ordinaria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818147" y="4594225"/>
            <a:ext cx="5649913" cy="7889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dirty="0">
                <a:solidFill>
                  <a:srgbClr val="A22243"/>
                </a:solidFill>
                <a:latin typeface="Montserrat" panose="00000500000000000000" pitchFamily="2" charset="0"/>
              </a:rPr>
              <a:t>2022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817887" y="5383212"/>
            <a:ext cx="5650173" cy="7888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800" dirty="0" smtClean="0">
                <a:solidFill>
                  <a:srgbClr val="A22243"/>
                </a:solidFill>
                <a:latin typeface="Montserrat" panose="00000500000000000000" pitchFamily="2" charset="0"/>
              </a:rPr>
              <a:t>18</a:t>
            </a:r>
            <a:r>
              <a:rPr lang="es-MX" sz="1800" dirty="0" smtClean="0">
                <a:solidFill>
                  <a:srgbClr val="A22243"/>
                </a:solidFill>
                <a:latin typeface="Montserrat" panose="00000500000000000000" pitchFamily="2" charset="0"/>
              </a:rPr>
              <a:t> </a:t>
            </a:r>
            <a:r>
              <a:rPr lang="es-MX" sz="1800" dirty="0">
                <a:solidFill>
                  <a:srgbClr val="A22243"/>
                </a:solidFill>
                <a:latin typeface="Montserrat" panose="00000500000000000000" pitchFamily="2" charset="0"/>
              </a:rPr>
              <a:t>de </a:t>
            </a:r>
            <a:r>
              <a:rPr lang="es-MX" sz="1800" dirty="0" smtClean="0">
                <a:solidFill>
                  <a:srgbClr val="A22243"/>
                </a:solidFill>
                <a:latin typeface="Montserrat" panose="00000500000000000000" pitchFamily="2" charset="0"/>
              </a:rPr>
              <a:t>octu</a:t>
            </a:r>
            <a:r>
              <a:rPr lang="es-MX" sz="1800" dirty="0" smtClean="0">
                <a:solidFill>
                  <a:srgbClr val="A22243"/>
                </a:solidFill>
                <a:latin typeface="Montserrat" panose="00000500000000000000" pitchFamily="2" charset="0"/>
              </a:rPr>
              <a:t>bre</a:t>
            </a:r>
            <a:endParaRPr lang="es-MX" sz="1800" dirty="0">
              <a:solidFill>
                <a:srgbClr val="A22243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179978F0-D457-22A0-131F-560415D6AA62}"/>
              </a:ext>
            </a:extLst>
          </p:cNvPr>
          <p:cNvSpPr txBox="1">
            <a:spLocks/>
          </p:cNvSpPr>
          <p:nvPr/>
        </p:nvSpPr>
        <p:spPr>
          <a:xfrm>
            <a:off x="1828800" y="1967490"/>
            <a:ext cx="7970982" cy="1165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>
                <a:solidFill>
                  <a:srgbClr val="235B4E"/>
                </a:solidFill>
                <a:latin typeface="Montserrat" panose="00000500000000000000" pitchFamily="2" charset="0"/>
              </a:rPr>
              <a:t>Comisión de Innovación Tecnológica, Capacitación y Asistencia Técnica </a:t>
            </a:r>
          </a:p>
          <a:p>
            <a:pPr algn="ctr"/>
            <a:endParaRPr lang="es-MX" sz="4000" dirty="0">
              <a:solidFill>
                <a:srgbClr val="691A31"/>
              </a:solidFill>
              <a:latin typeface="Montserrat SemiBold" panose="000007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78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936286" y="1906455"/>
            <a:ext cx="7932856" cy="476745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es-MX" sz="36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anose="00000600000000000000" pitchFamily="2" charset="0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Lista de Asistencia;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Lectura de los acuerdos tomados en la sesión anterior;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Acuerdos de la Comisión Intersecretarial para el Desarrollo Rural Sustentable “CIDRS”, relacionados con la Instalación y los Lineamientos del Sistema y Servicio.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Análisis de La Escritura Pública: No 91354, Volumen 1593 de fecha 29 de Julio 2004, relacionado con el SINACATRI Y SENACATRI;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Presentación de la interacción histórica del Sistema y del Servicio.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Avances de la propuesta del Organigrama conjunto del SNITT, SINACATRI, SENACATRI;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Asuntos Generales;</a:t>
            </a:r>
          </a:p>
          <a:p>
            <a:pPr marL="342900" lvl="0" indent="-342900" algn="l">
              <a:buFont typeface="+mj-lt"/>
              <a:buAutoNum type="arabicPeriod"/>
            </a:pPr>
            <a:r>
              <a:rPr lang="es-MX" sz="1600" dirty="0">
                <a:latin typeface="Montserrat" panose="00000500000000000000" pitchFamily="2" charset="0"/>
              </a:rPr>
              <a:t>Ratificación y Redacción de los Acuerdos tomados.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es-MX" sz="2000" dirty="0">
              <a:solidFill>
                <a:schemeClr val="tx1">
                  <a:lumMod val="75000"/>
                  <a:lumOff val="25000"/>
                </a:schemeClr>
              </a:solidFill>
              <a:latin typeface="Montserrat Medium" panose="00000600000000000000" pitchFamily="2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248653" y="859033"/>
            <a:ext cx="11718757" cy="461665"/>
            <a:chOff x="0" y="876586"/>
            <a:chExt cx="9144000" cy="461665"/>
          </a:xfrm>
        </p:grpSpPr>
        <p:sp>
          <p:nvSpPr>
            <p:cNvPr id="6" name="CuadroTexto 5"/>
            <p:cNvSpPr txBox="1"/>
            <p:nvPr/>
          </p:nvSpPr>
          <p:spPr>
            <a:xfrm>
              <a:off x="3802743" y="876586"/>
              <a:ext cx="5341257" cy="461665"/>
            </a:xfrm>
            <a:prstGeom prst="rect">
              <a:avLst/>
            </a:prstGeom>
            <a:noFill/>
            <a:ln>
              <a:solidFill>
                <a:srgbClr val="145B4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>
                  <a:solidFill>
                    <a:srgbClr val="5D5C5C"/>
                  </a:solidFill>
                  <a:latin typeface="Montserrat Light" panose="00000400000000000000" pitchFamily="2" charset="0"/>
                  <a:ea typeface="Adobe Fangsong Std R" panose="02020400000000000000" pitchFamily="18" charset="-128"/>
                </a:rPr>
                <a:t>Quinta</a:t>
              </a:r>
              <a:r>
                <a:rPr lang="es-MX" sz="1200" dirty="0" smtClean="0">
                  <a:solidFill>
                    <a:srgbClr val="5D5C5C"/>
                  </a:solidFill>
                  <a:latin typeface="Montserrat Light" panose="00000400000000000000" pitchFamily="2" charset="0"/>
                  <a:ea typeface="Adobe Fangsong Std R" panose="02020400000000000000" pitchFamily="18" charset="-128"/>
                </a:rPr>
                <a:t>  </a:t>
              </a:r>
              <a:r>
                <a:rPr lang="es-MX" sz="1200" dirty="0">
                  <a:solidFill>
                    <a:srgbClr val="5D5C5C"/>
                  </a:solidFill>
                  <a:latin typeface="Montserrat Light" panose="00000400000000000000" pitchFamily="2" charset="0"/>
                  <a:ea typeface="Adobe Fangsong Std R" panose="02020400000000000000" pitchFamily="18" charset="-128"/>
                </a:rPr>
                <a:t>Sesión Ordinaria 2022</a:t>
              </a:r>
            </a:p>
            <a:p>
              <a:pPr algn="ctr"/>
              <a:r>
                <a:rPr lang="es-MX" sz="1200" dirty="0" smtClean="0">
                  <a:solidFill>
                    <a:srgbClr val="5D5C5C"/>
                  </a:solidFill>
                  <a:latin typeface="Montserrat Light" panose="00000400000000000000" pitchFamily="2" charset="0"/>
                  <a:ea typeface="Adobe Fangsong Std R" panose="02020400000000000000" pitchFamily="18" charset="-128"/>
                </a:rPr>
                <a:t>18 de octubre de </a:t>
              </a:r>
              <a:r>
                <a:rPr lang="es-MX" sz="1200" dirty="0">
                  <a:solidFill>
                    <a:srgbClr val="5D5C5C"/>
                  </a:solidFill>
                  <a:latin typeface="Montserrat Light" panose="00000400000000000000" pitchFamily="2" charset="0"/>
                  <a:ea typeface="Adobe Fangsong Std R" panose="02020400000000000000" pitchFamily="18" charset="-128"/>
                </a:rPr>
                <a:t>2022,  12:00 horas</a:t>
              </a:r>
            </a:p>
          </p:txBody>
        </p:sp>
        <p:sp>
          <p:nvSpPr>
            <p:cNvPr id="5" name="CuadroTexto 4"/>
            <p:cNvSpPr txBox="1"/>
            <p:nvPr/>
          </p:nvSpPr>
          <p:spPr>
            <a:xfrm>
              <a:off x="0" y="876586"/>
              <a:ext cx="3802743" cy="461665"/>
            </a:xfrm>
            <a:prstGeom prst="rect">
              <a:avLst/>
            </a:prstGeom>
            <a:solidFill>
              <a:srgbClr val="145B4C"/>
            </a:solidFill>
            <a:ln>
              <a:solidFill>
                <a:srgbClr val="145B4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s-MX" sz="2400" dirty="0">
                <a:solidFill>
                  <a:schemeClr val="bg1"/>
                </a:solidFill>
                <a:latin typeface="Montserrat Medium" panose="00000600000000000000" pitchFamily="2" charset="0"/>
              </a:endParaRPr>
            </a:p>
          </p:txBody>
        </p:sp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87C4EF01-9016-D258-1DAA-67D8108F7DA6}"/>
              </a:ext>
            </a:extLst>
          </p:cNvPr>
          <p:cNvSpPr txBox="1"/>
          <p:nvPr/>
        </p:nvSpPr>
        <p:spPr>
          <a:xfrm>
            <a:off x="936286" y="1623829"/>
            <a:ext cx="60943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rgbClr val="235B4E"/>
                </a:solidFill>
                <a:latin typeface="Montserrat Medium" panose="00000600000000000000" pitchFamily="2" charset="0"/>
              </a:rPr>
              <a:t>Orden del Día</a:t>
            </a:r>
          </a:p>
        </p:txBody>
      </p:sp>
    </p:spTree>
    <p:extLst>
      <p:ext uri="{BB962C8B-B14F-4D97-AF65-F5344CB8AC3E}">
        <p14:creationId xmlns:p14="http://schemas.microsoft.com/office/powerpoint/2010/main" val="3723837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131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Adobe Fangsong Std R</vt:lpstr>
      <vt:lpstr>Arial</vt:lpstr>
      <vt:lpstr>Calibri</vt:lpstr>
      <vt:lpstr>Calibri Light</vt:lpstr>
      <vt:lpstr>Montserrat</vt:lpstr>
      <vt:lpstr>Montserrat Light</vt:lpstr>
      <vt:lpstr>Montserrat Medium</vt:lpstr>
      <vt:lpstr>Montserrat SemiBold</vt:lpstr>
      <vt:lpstr>Tema de Office</vt:lpstr>
      <vt:lpstr>Quinta Sesión Ordinaria</vt:lpstr>
      <vt:lpstr>Presentación de PowerPoint</vt:lpstr>
    </vt:vector>
  </TitlesOfParts>
  <Company>SAGARPA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Grabriela Sinencio Rangel</dc:creator>
  <cp:lastModifiedBy>Raul Antonio Sanchez Peraza</cp:lastModifiedBy>
  <cp:revision>2</cp:revision>
  <cp:lastPrinted>2022-03-30T21:18:18Z</cp:lastPrinted>
  <dcterms:created xsi:type="dcterms:W3CDTF">2018-02-15T21:06:48Z</dcterms:created>
  <dcterms:modified xsi:type="dcterms:W3CDTF">2022-11-03T17:25:53Z</dcterms:modified>
</cp:coreProperties>
</file>